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slideLayouts/slideLayout21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  <p:sldMasterId id="2147483652" r:id="rId2"/>
    <p:sldMasterId id="2147483684" r:id="rId3"/>
  </p:sldMasterIdLst>
  <p:sldIdLst>
    <p:sldId id="256" r:id="rId4"/>
    <p:sldId id="262" r:id="rId5"/>
    <p:sldId id="271" r:id="rId6"/>
    <p:sldId id="272" r:id="rId7"/>
    <p:sldId id="276" r:id="rId8"/>
    <p:sldId id="273" r:id="rId9"/>
    <p:sldId id="368" r:id="rId10"/>
    <p:sldId id="375" r:id="rId11"/>
    <p:sldId id="260" r:id="rId12"/>
  </p:sldIdLst>
  <p:sldSz cx="12192000" cy="6858000"/>
  <p:notesSz cx="6858000" cy="9144000"/>
  <p:defaultTextStyle>
    <a:defPPr>
      <a:defRPr lang="en-US"/>
    </a:defPPr>
    <a:lvl1pPr marL="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86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29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71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15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857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00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72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92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464" autoAdjust="0"/>
    <p:restoredTop sz="94660"/>
  </p:normalViewPr>
  <p:slideViewPr>
    <p:cSldViewPr snapToGrid="0">
      <p:cViewPr varScale="1">
        <p:scale>
          <a:sx n="86" d="100"/>
          <a:sy n="86" d="100"/>
        </p:scale>
        <p:origin x="180" y="60"/>
      </p:cViewPr>
      <p:guideLst>
        <p:guide orient="horz" pos="2472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theme" Target="theme/theme1.xml"/><Relationship Id="rId10" Type="http://schemas.openxmlformats.org/officeDocument/2006/relationships/slide" Target="slides/slide7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367502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CF074AD-5A0D-40B4-813D-34862D7DF200}"/>
              </a:ext>
            </a:extLst>
          </p:cNvPr>
          <p:cNvSpPr/>
          <p:nvPr userDrawn="1"/>
        </p:nvSpPr>
        <p:spPr>
          <a:xfrm>
            <a:off x="0" y="-1"/>
            <a:ext cx="12192000" cy="91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36F6D66-F2F9-4BF4-99F9-B1BA1142497F}"/>
              </a:ext>
            </a:extLst>
          </p:cNvPr>
          <p:cNvSpPr/>
          <p:nvPr userDrawn="1"/>
        </p:nvSpPr>
        <p:spPr>
          <a:xfrm>
            <a:off x="0" y="6792686"/>
            <a:ext cx="12192000" cy="653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2876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BAAB49C-82D6-462D-8630-09F94CD9C293}"/>
              </a:ext>
            </a:extLst>
          </p:cNvPr>
          <p:cNvSpPr/>
          <p:nvPr userDrawn="1"/>
        </p:nvSpPr>
        <p:spPr>
          <a:xfrm>
            <a:off x="0" y="-1"/>
            <a:ext cx="12192000" cy="65314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8D265AB-C1BD-4CEB-AE14-D0E6C976BF8A}"/>
              </a:ext>
            </a:extLst>
          </p:cNvPr>
          <p:cNvSpPr/>
          <p:nvPr userDrawn="1"/>
        </p:nvSpPr>
        <p:spPr>
          <a:xfrm>
            <a:off x="722811" y="291737"/>
            <a:ext cx="10519955" cy="7720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373C4845-8216-4B2A-A66E-536E74678B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FF96AC6-9B82-47F8-82E6-EA6FB9EA9653}"/>
              </a:ext>
            </a:extLst>
          </p:cNvPr>
          <p:cNvSpPr/>
          <p:nvPr userDrawn="1"/>
        </p:nvSpPr>
        <p:spPr>
          <a:xfrm>
            <a:off x="0" y="6792686"/>
            <a:ext cx="12192000" cy="653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8446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5489510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2759064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s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4" name="Freeform 44">
            <a:extLst>
              <a:ext uri="{FF2B5EF4-FFF2-40B4-BE49-F238E27FC236}">
                <a16:creationId xmlns:a16="http://schemas.microsoft.com/office/drawing/2014/main" id="{C07FBD2D-6A89-414D-85F9-7BB69D5020BD}"/>
              </a:ext>
            </a:extLst>
          </p:cNvPr>
          <p:cNvSpPr>
            <a:spLocks noChangeAspect="1"/>
          </p:cNvSpPr>
          <p:nvPr/>
        </p:nvSpPr>
        <p:spPr>
          <a:xfrm>
            <a:off x="8608025" y="1457403"/>
            <a:ext cx="2915574" cy="1570864"/>
          </a:xfrm>
          <a:custGeom>
            <a:avLst/>
            <a:gdLst>
              <a:gd name="connsiteX0" fmla="*/ 759126 w 2031627"/>
              <a:gd name="connsiteY0" fmla="*/ 175 h 1094607"/>
              <a:gd name="connsiteX1" fmla="*/ 1202563 w 2031627"/>
              <a:gd name="connsiteY1" fmla="*/ 233386 h 1094607"/>
              <a:gd name="connsiteX2" fmla="*/ 1517075 w 2031627"/>
              <a:gd name="connsiteY2" fmla="*/ 223857 h 1094607"/>
              <a:gd name="connsiteX3" fmla="*/ 1636027 w 2031627"/>
              <a:gd name="connsiteY3" fmla="*/ 467173 h 1094607"/>
              <a:gd name="connsiteX4" fmla="*/ 1993043 w 2031627"/>
              <a:gd name="connsiteY4" fmla="*/ 605752 h 1094607"/>
              <a:gd name="connsiteX5" fmla="*/ 1981034 w 2031627"/>
              <a:gd name="connsiteY5" fmla="*/ 927342 h 1094607"/>
              <a:gd name="connsiteX6" fmla="*/ 1635570 w 2031627"/>
              <a:gd name="connsiteY6" fmla="*/ 1094607 h 1094607"/>
              <a:gd name="connsiteX7" fmla="*/ 417697 w 2031627"/>
              <a:gd name="connsiteY7" fmla="*/ 1091009 h 1094607"/>
              <a:gd name="connsiteX8" fmla="*/ 4450 w 2031627"/>
              <a:gd name="connsiteY8" fmla="*/ 817631 h 1094607"/>
              <a:gd name="connsiteX9" fmla="*/ 298401 w 2031627"/>
              <a:gd name="connsiteY9" fmla="*/ 448930 h 1094607"/>
              <a:gd name="connsiteX10" fmla="*/ 704111 w 2031627"/>
              <a:gd name="connsiteY10" fmla="*/ 3572 h 1094607"/>
              <a:gd name="connsiteX11" fmla="*/ 759126 w 2031627"/>
              <a:gd name="connsiteY11" fmla="*/ 175 h 1094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31627" h="1094607">
                <a:moveTo>
                  <a:pt x="759126" y="175"/>
                </a:moveTo>
                <a:cubicBezTo>
                  <a:pt x="1025636" y="-5883"/>
                  <a:pt x="1164300" y="146830"/>
                  <a:pt x="1202563" y="233386"/>
                </a:cubicBezTo>
                <a:cubicBezTo>
                  <a:pt x="1282888" y="192395"/>
                  <a:pt x="1410516" y="166317"/>
                  <a:pt x="1517075" y="223857"/>
                </a:cubicBezTo>
                <a:cubicBezTo>
                  <a:pt x="1603843" y="265350"/>
                  <a:pt x="1655398" y="364274"/>
                  <a:pt x="1636027" y="467173"/>
                </a:cubicBezTo>
                <a:cubicBezTo>
                  <a:pt x="1818665" y="436910"/>
                  <a:pt x="1962089" y="552744"/>
                  <a:pt x="1993043" y="605752"/>
                </a:cubicBezTo>
                <a:cubicBezTo>
                  <a:pt x="2033585" y="679331"/>
                  <a:pt x="2059020" y="824827"/>
                  <a:pt x="1981034" y="927342"/>
                </a:cubicBezTo>
                <a:cubicBezTo>
                  <a:pt x="1895034" y="1028063"/>
                  <a:pt x="1787166" y="1085614"/>
                  <a:pt x="1635570" y="1094607"/>
                </a:cubicBezTo>
                <a:lnTo>
                  <a:pt x="417697" y="1091009"/>
                </a:lnTo>
                <a:cubicBezTo>
                  <a:pt x="190851" y="1097978"/>
                  <a:pt x="45994" y="1027462"/>
                  <a:pt x="4450" y="817631"/>
                </a:cubicBezTo>
                <a:cubicBezTo>
                  <a:pt x="-12314" y="719312"/>
                  <a:pt x="4831" y="512100"/>
                  <a:pt x="298401" y="448930"/>
                </a:cubicBezTo>
                <a:cubicBezTo>
                  <a:pt x="297213" y="309047"/>
                  <a:pt x="387539" y="53920"/>
                  <a:pt x="704111" y="3572"/>
                </a:cubicBezTo>
                <a:cubicBezTo>
                  <a:pt x="723022" y="1690"/>
                  <a:pt x="741358" y="579"/>
                  <a:pt x="759126" y="175"/>
                </a:cubicBezTo>
                <a:close/>
              </a:path>
            </a:pathLst>
          </a:custGeom>
          <a:solidFill>
            <a:schemeClr val="bg1"/>
          </a:solidFill>
          <a:ln w="889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7" name="Freeform 44">
            <a:extLst>
              <a:ext uri="{FF2B5EF4-FFF2-40B4-BE49-F238E27FC236}">
                <a16:creationId xmlns:a16="http://schemas.microsoft.com/office/drawing/2014/main" id="{B11ECC53-3D93-4507-89DA-7C96C5F98371}"/>
              </a:ext>
            </a:extLst>
          </p:cNvPr>
          <p:cNvSpPr>
            <a:spLocks noChangeAspect="1"/>
          </p:cNvSpPr>
          <p:nvPr userDrawn="1"/>
        </p:nvSpPr>
        <p:spPr>
          <a:xfrm flipH="1">
            <a:off x="681574" y="2390853"/>
            <a:ext cx="2915574" cy="1570864"/>
          </a:xfrm>
          <a:custGeom>
            <a:avLst/>
            <a:gdLst>
              <a:gd name="connsiteX0" fmla="*/ 759126 w 2031627"/>
              <a:gd name="connsiteY0" fmla="*/ 175 h 1094607"/>
              <a:gd name="connsiteX1" fmla="*/ 1202563 w 2031627"/>
              <a:gd name="connsiteY1" fmla="*/ 233386 h 1094607"/>
              <a:gd name="connsiteX2" fmla="*/ 1517075 w 2031627"/>
              <a:gd name="connsiteY2" fmla="*/ 223857 h 1094607"/>
              <a:gd name="connsiteX3" fmla="*/ 1636027 w 2031627"/>
              <a:gd name="connsiteY3" fmla="*/ 467173 h 1094607"/>
              <a:gd name="connsiteX4" fmla="*/ 1993043 w 2031627"/>
              <a:gd name="connsiteY4" fmla="*/ 605752 h 1094607"/>
              <a:gd name="connsiteX5" fmla="*/ 1981034 w 2031627"/>
              <a:gd name="connsiteY5" fmla="*/ 927342 h 1094607"/>
              <a:gd name="connsiteX6" fmla="*/ 1635570 w 2031627"/>
              <a:gd name="connsiteY6" fmla="*/ 1094607 h 1094607"/>
              <a:gd name="connsiteX7" fmla="*/ 417697 w 2031627"/>
              <a:gd name="connsiteY7" fmla="*/ 1091009 h 1094607"/>
              <a:gd name="connsiteX8" fmla="*/ 4450 w 2031627"/>
              <a:gd name="connsiteY8" fmla="*/ 817631 h 1094607"/>
              <a:gd name="connsiteX9" fmla="*/ 298401 w 2031627"/>
              <a:gd name="connsiteY9" fmla="*/ 448930 h 1094607"/>
              <a:gd name="connsiteX10" fmla="*/ 704111 w 2031627"/>
              <a:gd name="connsiteY10" fmla="*/ 3572 h 1094607"/>
              <a:gd name="connsiteX11" fmla="*/ 759126 w 2031627"/>
              <a:gd name="connsiteY11" fmla="*/ 175 h 1094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31627" h="1094607">
                <a:moveTo>
                  <a:pt x="759126" y="175"/>
                </a:moveTo>
                <a:cubicBezTo>
                  <a:pt x="1025636" y="-5883"/>
                  <a:pt x="1164300" y="146830"/>
                  <a:pt x="1202563" y="233386"/>
                </a:cubicBezTo>
                <a:cubicBezTo>
                  <a:pt x="1282888" y="192395"/>
                  <a:pt x="1410516" y="166317"/>
                  <a:pt x="1517075" y="223857"/>
                </a:cubicBezTo>
                <a:cubicBezTo>
                  <a:pt x="1603843" y="265350"/>
                  <a:pt x="1655398" y="364274"/>
                  <a:pt x="1636027" y="467173"/>
                </a:cubicBezTo>
                <a:cubicBezTo>
                  <a:pt x="1818665" y="436910"/>
                  <a:pt x="1962089" y="552744"/>
                  <a:pt x="1993043" y="605752"/>
                </a:cubicBezTo>
                <a:cubicBezTo>
                  <a:pt x="2033585" y="679331"/>
                  <a:pt x="2059020" y="824827"/>
                  <a:pt x="1981034" y="927342"/>
                </a:cubicBezTo>
                <a:cubicBezTo>
                  <a:pt x="1895034" y="1028063"/>
                  <a:pt x="1787166" y="1085614"/>
                  <a:pt x="1635570" y="1094607"/>
                </a:cubicBezTo>
                <a:lnTo>
                  <a:pt x="417697" y="1091009"/>
                </a:lnTo>
                <a:cubicBezTo>
                  <a:pt x="190851" y="1097978"/>
                  <a:pt x="45994" y="1027462"/>
                  <a:pt x="4450" y="817631"/>
                </a:cubicBezTo>
                <a:cubicBezTo>
                  <a:pt x="-12314" y="719312"/>
                  <a:pt x="4831" y="512100"/>
                  <a:pt x="298401" y="448930"/>
                </a:cubicBezTo>
                <a:cubicBezTo>
                  <a:pt x="297213" y="309047"/>
                  <a:pt x="387539" y="53920"/>
                  <a:pt x="704111" y="3572"/>
                </a:cubicBezTo>
                <a:cubicBezTo>
                  <a:pt x="723022" y="1690"/>
                  <a:pt x="741358" y="579"/>
                  <a:pt x="759126" y="175"/>
                </a:cubicBezTo>
                <a:close/>
              </a:path>
            </a:pathLst>
          </a:custGeom>
          <a:solidFill>
            <a:schemeClr val="bg1"/>
          </a:solidFill>
          <a:ln w="889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5B2F270D-6127-4230-AAA0-00D1740544F6}"/>
              </a:ext>
            </a:extLst>
          </p:cNvPr>
          <p:cNvSpPr>
            <a:spLocks noGrp="1"/>
          </p:cNvSpPr>
          <p:nvPr>
            <p:ph type="pic" sz="quarter" idx="59" hasCustomPrompt="1"/>
          </p:nvPr>
        </p:nvSpPr>
        <p:spPr>
          <a:xfrm>
            <a:off x="1811890" y="2529655"/>
            <a:ext cx="1293260" cy="129326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8" name="그림 개체 틀 2">
            <a:extLst>
              <a:ext uri="{FF2B5EF4-FFF2-40B4-BE49-F238E27FC236}">
                <a16:creationId xmlns:a16="http://schemas.microsoft.com/office/drawing/2014/main" id="{1FCAD4D1-1D22-4C76-A670-F8AC37A106D2}"/>
              </a:ext>
            </a:extLst>
          </p:cNvPr>
          <p:cNvSpPr>
            <a:spLocks noGrp="1"/>
          </p:cNvSpPr>
          <p:nvPr>
            <p:ph type="pic" sz="quarter" idx="60" hasCustomPrompt="1"/>
          </p:nvPr>
        </p:nvSpPr>
        <p:spPr>
          <a:xfrm>
            <a:off x="9117565" y="1596205"/>
            <a:ext cx="1293260" cy="129326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9" name="Freeform 44">
            <a:extLst>
              <a:ext uri="{FF2B5EF4-FFF2-40B4-BE49-F238E27FC236}">
                <a16:creationId xmlns:a16="http://schemas.microsoft.com/office/drawing/2014/main" id="{C3AF9648-F60B-452B-86AC-AB13E224D3FD}"/>
              </a:ext>
            </a:extLst>
          </p:cNvPr>
          <p:cNvSpPr>
            <a:spLocks noChangeAspect="1"/>
          </p:cNvSpPr>
          <p:nvPr userDrawn="1"/>
        </p:nvSpPr>
        <p:spPr>
          <a:xfrm>
            <a:off x="4705886" y="4314903"/>
            <a:ext cx="2915574" cy="1570864"/>
          </a:xfrm>
          <a:custGeom>
            <a:avLst/>
            <a:gdLst>
              <a:gd name="connsiteX0" fmla="*/ 759126 w 2031627"/>
              <a:gd name="connsiteY0" fmla="*/ 175 h 1094607"/>
              <a:gd name="connsiteX1" fmla="*/ 1202563 w 2031627"/>
              <a:gd name="connsiteY1" fmla="*/ 233386 h 1094607"/>
              <a:gd name="connsiteX2" fmla="*/ 1517075 w 2031627"/>
              <a:gd name="connsiteY2" fmla="*/ 223857 h 1094607"/>
              <a:gd name="connsiteX3" fmla="*/ 1636027 w 2031627"/>
              <a:gd name="connsiteY3" fmla="*/ 467173 h 1094607"/>
              <a:gd name="connsiteX4" fmla="*/ 1993043 w 2031627"/>
              <a:gd name="connsiteY4" fmla="*/ 605752 h 1094607"/>
              <a:gd name="connsiteX5" fmla="*/ 1981034 w 2031627"/>
              <a:gd name="connsiteY5" fmla="*/ 927342 h 1094607"/>
              <a:gd name="connsiteX6" fmla="*/ 1635570 w 2031627"/>
              <a:gd name="connsiteY6" fmla="*/ 1094607 h 1094607"/>
              <a:gd name="connsiteX7" fmla="*/ 417697 w 2031627"/>
              <a:gd name="connsiteY7" fmla="*/ 1091009 h 1094607"/>
              <a:gd name="connsiteX8" fmla="*/ 4450 w 2031627"/>
              <a:gd name="connsiteY8" fmla="*/ 817631 h 1094607"/>
              <a:gd name="connsiteX9" fmla="*/ 298401 w 2031627"/>
              <a:gd name="connsiteY9" fmla="*/ 448930 h 1094607"/>
              <a:gd name="connsiteX10" fmla="*/ 704111 w 2031627"/>
              <a:gd name="connsiteY10" fmla="*/ 3572 h 1094607"/>
              <a:gd name="connsiteX11" fmla="*/ 759126 w 2031627"/>
              <a:gd name="connsiteY11" fmla="*/ 175 h 1094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31627" h="1094607">
                <a:moveTo>
                  <a:pt x="759126" y="175"/>
                </a:moveTo>
                <a:cubicBezTo>
                  <a:pt x="1025636" y="-5883"/>
                  <a:pt x="1164300" y="146830"/>
                  <a:pt x="1202563" y="233386"/>
                </a:cubicBezTo>
                <a:cubicBezTo>
                  <a:pt x="1282888" y="192395"/>
                  <a:pt x="1410516" y="166317"/>
                  <a:pt x="1517075" y="223857"/>
                </a:cubicBezTo>
                <a:cubicBezTo>
                  <a:pt x="1603843" y="265350"/>
                  <a:pt x="1655398" y="364274"/>
                  <a:pt x="1636027" y="467173"/>
                </a:cubicBezTo>
                <a:cubicBezTo>
                  <a:pt x="1818665" y="436910"/>
                  <a:pt x="1962089" y="552744"/>
                  <a:pt x="1993043" y="605752"/>
                </a:cubicBezTo>
                <a:cubicBezTo>
                  <a:pt x="2033585" y="679331"/>
                  <a:pt x="2059020" y="824827"/>
                  <a:pt x="1981034" y="927342"/>
                </a:cubicBezTo>
                <a:cubicBezTo>
                  <a:pt x="1895034" y="1028063"/>
                  <a:pt x="1787166" y="1085614"/>
                  <a:pt x="1635570" y="1094607"/>
                </a:cubicBezTo>
                <a:lnTo>
                  <a:pt x="417697" y="1091009"/>
                </a:lnTo>
                <a:cubicBezTo>
                  <a:pt x="190851" y="1097978"/>
                  <a:pt x="45994" y="1027462"/>
                  <a:pt x="4450" y="817631"/>
                </a:cubicBezTo>
                <a:cubicBezTo>
                  <a:pt x="-12314" y="719312"/>
                  <a:pt x="4831" y="512100"/>
                  <a:pt x="298401" y="448930"/>
                </a:cubicBezTo>
                <a:cubicBezTo>
                  <a:pt x="297213" y="309047"/>
                  <a:pt x="387539" y="53920"/>
                  <a:pt x="704111" y="3572"/>
                </a:cubicBezTo>
                <a:cubicBezTo>
                  <a:pt x="723022" y="1690"/>
                  <a:pt x="741358" y="579"/>
                  <a:pt x="759126" y="175"/>
                </a:cubicBezTo>
                <a:close/>
              </a:path>
            </a:pathLst>
          </a:custGeom>
          <a:solidFill>
            <a:schemeClr val="bg1"/>
          </a:solidFill>
          <a:ln w="889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10" name="그림 개체 틀 2">
            <a:extLst>
              <a:ext uri="{FF2B5EF4-FFF2-40B4-BE49-F238E27FC236}">
                <a16:creationId xmlns:a16="http://schemas.microsoft.com/office/drawing/2014/main" id="{ADE84C9C-AE4C-4919-85E3-27955132D9EC}"/>
              </a:ext>
            </a:extLst>
          </p:cNvPr>
          <p:cNvSpPr>
            <a:spLocks noGrp="1"/>
          </p:cNvSpPr>
          <p:nvPr>
            <p:ph type="pic" sz="quarter" idx="61" hasCustomPrompt="1"/>
          </p:nvPr>
        </p:nvSpPr>
        <p:spPr>
          <a:xfrm>
            <a:off x="5202790" y="4453705"/>
            <a:ext cx="1293260" cy="129326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0412989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AB178950-6460-489A-86E8-DA7944855983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1875633" y="1819076"/>
            <a:ext cx="9593277" cy="2645996"/>
          </a:xfrm>
          <a:custGeom>
            <a:avLst/>
            <a:gdLst>
              <a:gd name="connsiteX0" fmla="*/ 0 w 6913722"/>
              <a:gd name="connsiteY0" fmla="*/ 0 h 1800200"/>
              <a:gd name="connsiteX1" fmla="*/ 6913722 w 6913722"/>
              <a:gd name="connsiteY1" fmla="*/ 0 h 1800200"/>
              <a:gd name="connsiteX2" fmla="*/ 6913722 w 6913722"/>
              <a:gd name="connsiteY2" fmla="*/ 1800200 h 1800200"/>
              <a:gd name="connsiteX3" fmla="*/ 0 w 6913722"/>
              <a:gd name="connsiteY3" fmla="*/ 1800200 h 1800200"/>
              <a:gd name="connsiteX4" fmla="*/ 0 w 6913722"/>
              <a:gd name="connsiteY4" fmla="*/ 0 h 1800200"/>
              <a:gd name="connsiteX0" fmla="*/ 0 w 6913722"/>
              <a:gd name="connsiteY0" fmla="*/ 0 h 1800200"/>
              <a:gd name="connsiteX1" fmla="*/ 6913722 w 6913722"/>
              <a:gd name="connsiteY1" fmla="*/ 0 h 1800200"/>
              <a:gd name="connsiteX2" fmla="*/ 6913722 w 6913722"/>
              <a:gd name="connsiteY2" fmla="*/ 1800200 h 1800200"/>
              <a:gd name="connsiteX3" fmla="*/ 1103257 w 6913722"/>
              <a:gd name="connsiteY3" fmla="*/ 1791789 h 1800200"/>
              <a:gd name="connsiteX4" fmla="*/ 0 w 6913722"/>
              <a:gd name="connsiteY4" fmla="*/ 1800200 h 1800200"/>
              <a:gd name="connsiteX5" fmla="*/ 0 w 6913722"/>
              <a:gd name="connsiteY5" fmla="*/ 0 h 1800200"/>
              <a:gd name="connsiteX0" fmla="*/ 0 w 6913722"/>
              <a:gd name="connsiteY0" fmla="*/ 0 h 1800200"/>
              <a:gd name="connsiteX1" fmla="*/ 6913722 w 6913722"/>
              <a:gd name="connsiteY1" fmla="*/ 0 h 1800200"/>
              <a:gd name="connsiteX2" fmla="*/ 6913722 w 6913722"/>
              <a:gd name="connsiteY2" fmla="*/ 1800200 h 1800200"/>
              <a:gd name="connsiteX3" fmla="*/ 1489151 w 6913722"/>
              <a:gd name="connsiteY3" fmla="*/ 1800178 h 1800200"/>
              <a:gd name="connsiteX4" fmla="*/ 1103257 w 6913722"/>
              <a:gd name="connsiteY4" fmla="*/ 1791789 h 1800200"/>
              <a:gd name="connsiteX5" fmla="*/ 0 w 6913722"/>
              <a:gd name="connsiteY5" fmla="*/ 1800200 h 1800200"/>
              <a:gd name="connsiteX6" fmla="*/ 0 w 6913722"/>
              <a:gd name="connsiteY6" fmla="*/ 0 h 1800200"/>
              <a:gd name="connsiteX0" fmla="*/ 0 w 6913722"/>
              <a:gd name="connsiteY0" fmla="*/ 0 h 1800200"/>
              <a:gd name="connsiteX1" fmla="*/ 6913722 w 6913722"/>
              <a:gd name="connsiteY1" fmla="*/ 0 h 1800200"/>
              <a:gd name="connsiteX2" fmla="*/ 6913722 w 6913722"/>
              <a:gd name="connsiteY2" fmla="*/ 1800200 h 1800200"/>
              <a:gd name="connsiteX3" fmla="*/ 1489151 w 6913722"/>
              <a:gd name="connsiteY3" fmla="*/ 1800178 h 1800200"/>
              <a:gd name="connsiteX4" fmla="*/ 1287815 w 6913722"/>
              <a:gd name="connsiteY4" fmla="*/ 1791789 h 1800200"/>
              <a:gd name="connsiteX5" fmla="*/ 1103257 w 6913722"/>
              <a:gd name="connsiteY5" fmla="*/ 1791789 h 1800200"/>
              <a:gd name="connsiteX6" fmla="*/ 0 w 6913722"/>
              <a:gd name="connsiteY6" fmla="*/ 1800200 h 1800200"/>
              <a:gd name="connsiteX7" fmla="*/ 0 w 6913722"/>
              <a:gd name="connsiteY7" fmla="*/ 0 h 1800200"/>
              <a:gd name="connsiteX0" fmla="*/ 0 w 6913722"/>
              <a:gd name="connsiteY0" fmla="*/ 0 h 1951179"/>
              <a:gd name="connsiteX1" fmla="*/ 6913722 w 6913722"/>
              <a:gd name="connsiteY1" fmla="*/ 0 h 1951179"/>
              <a:gd name="connsiteX2" fmla="*/ 6913722 w 6913722"/>
              <a:gd name="connsiteY2" fmla="*/ 1800200 h 1951179"/>
              <a:gd name="connsiteX3" fmla="*/ 1489151 w 6913722"/>
              <a:gd name="connsiteY3" fmla="*/ 1800178 h 1951179"/>
              <a:gd name="connsiteX4" fmla="*/ 1296204 w 6913722"/>
              <a:gd name="connsiteY4" fmla="*/ 1951179 h 1951179"/>
              <a:gd name="connsiteX5" fmla="*/ 1103257 w 6913722"/>
              <a:gd name="connsiteY5" fmla="*/ 1791789 h 1951179"/>
              <a:gd name="connsiteX6" fmla="*/ 0 w 6913722"/>
              <a:gd name="connsiteY6" fmla="*/ 1800200 h 1951179"/>
              <a:gd name="connsiteX7" fmla="*/ 0 w 6913722"/>
              <a:gd name="connsiteY7" fmla="*/ 0 h 1951179"/>
              <a:gd name="connsiteX0" fmla="*/ 0 w 6913722"/>
              <a:gd name="connsiteY0" fmla="*/ 0 h 2002718"/>
              <a:gd name="connsiteX1" fmla="*/ 6913722 w 6913722"/>
              <a:gd name="connsiteY1" fmla="*/ 0 h 2002718"/>
              <a:gd name="connsiteX2" fmla="*/ 6913722 w 6913722"/>
              <a:gd name="connsiteY2" fmla="*/ 1800200 h 2002718"/>
              <a:gd name="connsiteX3" fmla="*/ 1489151 w 6913722"/>
              <a:gd name="connsiteY3" fmla="*/ 1800178 h 2002718"/>
              <a:gd name="connsiteX4" fmla="*/ 1303214 w 6913722"/>
              <a:gd name="connsiteY4" fmla="*/ 2002718 h 2002718"/>
              <a:gd name="connsiteX5" fmla="*/ 1103257 w 6913722"/>
              <a:gd name="connsiteY5" fmla="*/ 1791789 h 2002718"/>
              <a:gd name="connsiteX6" fmla="*/ 0 w 6913722"/>
              <a:gd name="connsiteY6" fmla="*/ 1800200 h 2002718"/>
              <a:gd name="connsiteX7" fmla="*/ 0 w 6913722"/>
              <a:gd name="connsiteY7" fmla="*/ 0 h 2002718"/>
              <a:gd name="connsiteX0" fmla="*/ 0 w 6913722"/>
              <a:gd name="connsiteY0" fmla="*/ 0 h 2002718"/>
              <a:gd name="connsiteX1" fmla="*/ 6913722 w 6913722"/>
              <a:gd name="connsiteY1" fmla="*/ 0 h 2002718"/>
              <a:gd name="connsiteX2" fmla="*/ 6913722 w 6913722"/>
              <a:gd name="connsiteY2" fmla="*/ 1800200 h 2002718"/>
              <a:gd name="connsiteX3" fmla="*/ 1489151 w 6913722"/>
              <a:gd name="connsiteY3" fmla="*/ 1800178 h 2002718"/>
              <a:gd name="connsiteX4" fmla="*/ 1289193 w 6913722"/>
              <a:gd name="connsiteY4" fmla="*/ 2002718 h 2002718"/>
              <a:gd name="connsiteX5" fmla="*/ 1103257 w 6913722"/>
              <a:gd name="connsiteY5" fmla="*/ 1791789 h 2002718"/>
              <a:gd name="connsiteX6" fmla="*/ 0 w 6913722"/>
              <a:gd name="connsiteY6" fmla="*/ 1800200 h 2002718"/>
              <a:gd name="connsiteX7" fmla="*/ 0 w 6913722"/>
              <a:gd name="connsiteY7" fmla="*/ 0 h 2002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913722" h="2002718">
                <a:moveTo>
                  <a:pt x="0" y="0"/>
                </a:moveTo>
                <a:lnTo>
                  <a:pt x="6913722" y="0"/>
                </a:lnTo>
                <a:lnTo>
                  <a:pt x="6913722" y="1800200"/>
                </a:lnTo>
                <a:lnTo>
                  <a:pt x="1489151" y="1800178"/>
                </a:lnTo>
                <a:lnTo>
                  <a:pt x="1289193" y="2002718"/>
                </a:lnTo>
                <a:lnTo>
                  <a:pt x="1103257" y="1791789"/>
                </a:lnTo>
                <a:lnTo>
                  <a:pt x="0" y="18002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marR="0" indent="0" algn="ctr" defTabSz="91442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marR="0" lvl="0" indent="0" algn="ctr" defTabSz="91442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50AE06E-08A3-48B7-8322-CE3798623A8B}"/>
              </a:ext>
            </a:extLst>
          </p:cNvPr>
          <p:cNvSpPr/>
          <p:nvPr userDrawn="1"/>
        </p:nvSpPr>
        <p:spPr>
          <a:xfrm>
            <a:off x="-1" y="1819076"/>
            <a:ext cx="1875635" cy="2389975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1800"/>
          </a:p>
        </p:txBody>
      </p:sp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A708D5EC-6A83-4792-81FB-2ECCB0ABE2A2}"/>
              </a:ext>
            </a:extLst>
          </p:cNvPr>
          <p:cNvSpPr>
            <a:spLocks noGrp="1"/>
          </p:cNvSpPr>
          <p:nvPr>
            <p:ph type="pic" sz="quarter" idx="58" hasCustomPrompt="1"/>
          </p:nvPr>
        </p:nvSpPr>
        <p:spPr>
          <a:xfrm>
            <a:off x="9615413" y="4396978"/>
            <a:ext cx="1853497" cy="16704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" name="그림 개체 틀 2">
            <a:extLst>
              <a:ext uri="{FF2B5EF4-FFF2-40B4-BE49-F238E27FC236}">
                <a16:creationId xmlns:a16="http://schemas.microsoft.com/office/drawing/2014/main" id="{DD53BE75-DFE8-4D1E-89D4-0824C71EED78}"/>
              </a:ext>
            </a:extLst>
          </p:cNvPr>
          <p:cNvSpPr>
            <a:spLocks noGrp="1"/>
          </p:cNvSpPr>
          <p:nvPr>
            <p:ph type="pic" sz="quarter" idx="59" hasCustomPrompt="1"/>
          </p:nvPr>
        </p:nvSpPr>
        <p:spPr>
          <a:xfrm>
            <a:off x="7570712" y="4396978"/>
            <a:ext cx="1853497" cy="16704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93642239-33D4-4D2F-AC90-7781FC846D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1452142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3723FA40-FCE6-4B16-AF36-281B510020EB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733463" y="1792600"/>
            <a:ext cx="1800000" cy="1008000"/>
          </a:xfrm>
          <a:prstGeom prst="roundRect">
            <a:avLst>
              <a:gd name="adj" fmla="val 7223"/>
            </a:avLst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/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198B135-3ED1-42E9-A42D-5B4F7F10C237}"/>
              </a:ext>
            </a:extLst>
          </p:cNvPr>
          <p:cNvSpPr>
            <a:spLocks noGrp="1"/>
          </p:cNvSpPr>
          <p:nvPr>
            <p:ph type="pic" sz="quarter" idx="54" hasCustomPrompt="1"/>
          </p:nvPr>
        </p:nvSpPr>
        <p:spPr>
          <a:xfrm>
            <a:off x="733463" y="2878386"/>
            <a:ext cx="1800000" cy="1008000"/>
          </a:xfrm>
          <a:prstGeom prst="roundRect">
            <a:avLst>
              <a:gd name="adj" fmla="val 7223"/>
            </a:avLst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/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B0371065-5281-4086-9A62-2FB24E56E50B}"/>
              </a:ext>
            </a:extLst>
          </p:cNvPr>
          <p:cNvSpPr>
            <a:spLocks noGrp="1"/>
          </p:cNvSpPr>
          <p:nvPr>
            <p:ph type="pic" sz="quarter" idx="57" hasCustomPrompt="1"/>
          </p:nvPr>
        </p:nvSpPr>
        <p:spPr>
          <a:xfrm>
            <a:off x="733463" y="3964172"/>
            <a:ext cx="1800000" cy="1008000"/>
          </a:xfrm>
          <a:prstGeom prst="roundRect">
            <a:avLst>
              <a:gd name="adj" fmla="val 7223"/>
            </a:avLst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/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1805CC9B-AA32-4069-B262-3DA21DB7FF55}"/>
              </a:ext>
            </a:extLst>
          </p:cNvPr>
          <p:cNvSpPr>
            <a:spLocks noGrp="1"/>
          </p:cNvSpPr>
          <p:nvPr>
            <p:ph type="pic" sz="quarter" idx="60" hasCustomPrompt="1"/>
          </p:nvPr>
        </p:nvSpPr>
        <p:spPr>
          <a:xfrm>
            <a:off x="733463" y="5049957"/>
            <a:ext cx="1800000" cy="1008000"/>
          </a:xfrm>
          <a:prstGeom prst="roundRect">
            <a:avLst>
              <a:gd name="adj" fmla="val 7223"/>
            </a:avLst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/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EAF47A72-6930-4058-A5F2-8E8A5F1A5B4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99076738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E514C0E-C202-46C1-9852-BA3E45CA02B3}"/>
              </a:ext>
            </a:extLst>
          </p:cNvPr>
          <p:cNvSpPr/>
          <p:nvPr userDrawn="1"/>
        </p:nvSpPr>
        <p:spPr>
          <a:xfrm>
            <a:off x="9315811" y="3209360"/>
            <a:ext cx="2160000" cy="144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F202D61-F30B-4228-A377-5750CAA2B9B7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9315811" y="1773034"/>
            <a:ext cx="2160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C423E02-128E-42A1-8953-2DE50A51FCF9}"/>
              </a:ext>
            </a:extLst>
          </p:cNvPr>
          <p:cNvSpPr/>
          <p:nvPr userDrawn="1"/>
        </p:nvSpPr>
        <p:spPr>
          <a:xfrm>
            <a:off x="7155811" y="4645814"/>
            <a:ext cx="2160000" cy="144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06F87C8A-190B-4FCA-A7E1-913DC2A32AA2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9315811" y="4645814"/>
            <a:ext cx="2160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AA0A630E-93DB-487F-929A-17764764CDB1}"/>
              </a:ext>
            </a:extLst>
          </p:cNvPr>
          <p:cNvSpPr>
            <a:spLocks noGrp="1"/>
          </p:cNvSpPr>
          <p:nvPr>
            <p:ph type="pic" idx="17" hasCustomPrompt="1"/>
          </p:nvPr>
        </p:nvSpPr>
        <p:spPr>
          <a:xfrm>
            <a:off x="7155596" y="3209360"/>
            <a:ext cx="2160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711B731-17ED-4D6F-800A-73D3A14C3992}"/>
              </a:ext>
            </a:extLst>
          </p:cNvPr>
          <p:cNvSpPr/>
          <p:nvPr userDrawn="1"/>
        </p:nvSpPr>
        <p:spPr>
          <a:xfrm>
            <a:off x="7155811" y="1773034"/>
            <a:ext cx="2160000" cy="144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6746A58-880F-470E-AAFB-4D7CB30D2CF6}"/>
              </a:ext>
            </a:extLst>
          </p:cNvPr>
          <p:cNvSpPr/>
          <p:nvPr userDrawn="1"/>
        </p:nvSpPr>
        <p:spPr>
          <a:xfrm>
            <a:off x="4995381" y="3209360"/>
            <a:ext cx="2160000" cy="144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FBD37972-1F7F-4C9E-A6D4-C90E3B8369F0}"/>
              </a:ext>
            </a:extLst>
          </p:cNvPr>
          <p:cNvSpPr>
            <a:spLocks noGrp="1"/>
          </p:cNvSpPr>
          <p:nvPr>
            <p:ph type="pic" idx="18" hasCustomPrompt="1"/>
          </p:nvPr>
        </p:nvSpPr>
        <p:spPr>
          <a:xfrm>
            <a:off x="4994903" y="4645814"/>
            <a:ext cx="2160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8E23BEDE-B250-40DE-8D39-C0803D8CC43A}"/>
              </a:ext>
            </a:extLst>
          </p:cNvPr>
          <p:cNvSpPr>
            <a:spLocks noGrp="1"/>
          </p:cNvSpPr>
          <p:nvPr>
            <p:ph type="pic" idx="20" hasCustomPrompt="1"/>
          </p:nvPr>
        </p:nvSpPr>
        <p:spPr>
          <a:xfrm>
            <a:off x="2835166" y="3209360"/>
            <a:ext cx="2160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D3AFCEB-A5C6-4DD3-BD22-AE741EDA18AE}"/>
              </a:ext>
            </a:extLst>
          </p:cNvPr>
          <p:cNvSpPr/>
          <p:nvPr userDrawn="1"/>
        </p:nvSpPr>
        <p:spPr>
          <a:xfrm>
            <a:off x="674951" y="3209360"/>
            <a:ext cx="2160000" cy="144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B5DC6E82-1C6B-48EE-8DA8-170A8B24277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20445623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4">
            <a:extLst>
              <a:ext uri="{FF2B5EF4-FFF2-40B4-BE49-F238E27FC236}">
                <a16:creationId xmlns:a16="http://schemas.microsoft.com/office/drawing/2014/main" id="{748D85DA-55FA-483F-AB10-C7570C4473F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575840" y="1478364"/>
            <a:ext cx="2052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latin typeface="+mn-lt"/>
              </a:defRPr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3" name="Picture Placeholder 4">
            <a:extLst>
              <a:ext uri="{FF2B5EF4-FFF2-40B4-BE49-F238E27FC236}">
                <a16:creationId xmlns:a16="http://schemas.microsoft.com/office/drawing/2014/main" id="{1F59985C-8D83-4C2F-A77E-74098774603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575840" y="3120588"/>
            <a:ext cx="2052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latin typeface="+mn-lt"/>
              </a:defRPr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9FFF4ED5-B4BB-4511-BAAB-643117CC5396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575840" y="4762777"/>
            <a:ext cx="2052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latin typeface="+mn-lt"/>
              </a:defRPr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1EFECA9-E86B-4786-893E-598AACF581C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716377" y="3120588"/>
            <a:ext cx="1692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latin typeface="+mn-lt"/>
              </a:defRPr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34EDB837-B580-4594-B731-E5003B30418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0500000" y="3120588"/>
            <a:ext cx="1692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latin typeface="+mn-lt"/>
              </a:defRPr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357A188-0C12-42C9-978C-C9C96AE2112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29129" y="1766364"/>
            <a:ext cx="2052000" cy="115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latin typeface="+mn-lt"/>
              </a:defRPr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CDAEB8-C380-4585-AF5E-9239B85467FF}"/>
              </a:ext>
            </a:extLst>
          </p:cNvPr>
          <p:cNvSpPr/>
          <p:nvPr userDrawn="1"/>
        </p:nvSpPr>
        <p:spPr>
          <a:xfrm>
            <a:off x="0" y="3120588"/>
            <a:ext cx="6481129" cy="1550690"/>
          </a:xfrm>
          <a:prstGeom prst="rect">
            <a:avLst/>
          </a:prstGeom>
          <a:solidFill>
            <a:schemeClr val="accent1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3F0EDCD-8042-4D71-BF31-EA988202BFCC}"/>
              </a:ext>
            </a:extLst>
          </p:cNvPr>
          <p:cNvSpPr/>
          <p:nvPr userDrawn="1"/>
        </p:nvSpPr>
        <p:spPr>
          <a:xfrm>
            <a:off x="4429129" y="2912764"/>
            <a:ext cx="2052000" cy="108000"/>
          </a:xfrm>
          <a:prstGeom prst="rect">
            <a:avLst/>
          </a:prstGeom>
          <a:solidFill>
            <a:schemeClr val="accent2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latin typeface="+mn-lt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4F4A05E-6641-4664-BFC0-C9825CBA2DD2}"/>
              </a:ext>
            </a:extLst>
          </p:cNvPr>
          <p:cNvSpPr/>
          <p:nvPr userDrawn="1"/>
        </p:nvSpPr>
        <p:spPr>
          <a:xfrm>
            <a:off x="6575840" y="2912764"/>
            <a:ext cx="2052000" cy="108000"/>
          </a:xfrm>
          <a:prstGeom prst="rect">
            <a:avLst/>
          </a:prstGeom>
          <a:solidFill>
            <a:schemeClr val="accent4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latin typeface="+mn-lt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4DE6A5E-4942-4403-9E96-15A90E9769CC}"/>
              </a:ext>
            </a:extLst>
          </p:cNvPr>
          <p:cNvSpPr/>
          <p:nvPr userDrawn="1"/>
        </p:nvSpPr>
        <p:spPr>
          <a:xfrm>
            <a:off x="6575840" y="4563278"/>
            <a:ext cx="2052000" cy="108000"/>
          </a:xfrm>
          <a:prstGeom prst="rect">
            <a:avLst/>
          </a:prstGeom>
          <a:solidFill>
            <a:schemeClr val="accent2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latin typeface="+mn-lt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81AA1FC-A026-419C-BCC1-A178BDFD1AED}"/>
              </a:ext>
            </a:extLst>
          </p:cNvPr>
          <p:cNvSpPr/>
          <p:nvPr userDrawn="1"/>
        </p:nvSpPr>
        <p:spPr>
          <a:xfrm>
            <a:off x="6575840" y="6202777"/>
            <a:ext cx="2052000" cy="108000"/>
          </a:xfrm>
          <a:prstGeom prst="rect">
            <a:avLst/>
          </a:prstGeom>
          <a:solidFill>
            <a:schemeClr val="accent3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latin typeface="+mn-lt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EA4A0FF-3048-41CF-8C3B-89DDC877F673}"/>
              </a:ext>
            </a:extLst>
          </p:cNvPr>
          <p:cNvSpPr/>
          <p:nvPr userDrawn="1"/>
        </p:nvSpPr>
        <p:spPr>
          <a:xfrm>
            <a:off x="8717920" y="4563278"/>
            <a:ext cx="1692000" cy="108000"/>
          </a:xfrm>
          <a:prstGeom prst="rect">
            <a:avLst/>
          </a:prstGeom>
          <a:solidFill>
            <a:schemeClr val="accent4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latin typeface="+mn-lt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AA162D9-B8DB-43D5-9501-BB93810F4E35}"/>
              </a:ext>
            </a:extLst>
          </p:cNvPr>
          <p:cNvSpPr/>
          <p:nvPr userDrawn="1"/>
        </p:nvSpPr>
        <p:spPr>
          <a:xfrm>
            <a:off x="10500000" y="4563278"/>
            <a:ext cx="1692000" cy="108000"/>
          </a:xfrm>
          <a:prstGeom prst="rect">
            <a:avLst/>
          </a:prstGeom>
          <a:solidFill>
            <a:schemeClr val="accent3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latin typeface="+mn-lt"/>
            </a:endParaRP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9EB979E4-AE0D-438C-A9FB-60544B69CD2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49904825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E069D14A-5371-4906-93E3-B1811A107B4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1"/>
            <a:ext cx="12192000" cy="6561423"/>
          </a:xfrm>
          <a:custGeom>
            <a:avLst/>
            <a:gdLst>
              <a:gd name="connsiteX0" fmla="*/ 0 w 12192000"/>
              <a:gd name="connsiteY0" fmla="*/ 0 h 6561423"/>
              <a:gd name="connsiteX1" fmla="*/ 12192000 w 12192000"/>
              <a:gd name="connsiteY1" fmla="*/ 0 h 6561423"/>
              <a:gd name="connsiteX2" fmla="*/ 12192000 w 12192000"/>
              <a:gd name="connsiteY2" fmla="*/ 2455328 h 6561423"/>
              <a:gd name="connsiteX3" fmla="*/ 9675392 w 12192000"/>
              <a:gd name="connsiteY3" fmla="*/ 3302886 h 6561423"/>
              <a:gd name="connsiteX4" fmla="*/ 10157317 w 12192000"/>
              <a:gd name="connsiteY4" fmla="*/ 4390513 h 6561423"/>
              <a:gd name="connsiteX5" fmla="*/ 8230254 w 12192000"/>
              <a:gd name="connsiteY5" fmla="*/ 3789588 h 6561423"/>
              <a:gd name="connsiteX6" fmla="*/ 0 w 12192000"/>
              <a:gd name="connsiteY6" fmla="*/ 6561423 h 656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6561423">
                <a:moveTo>
                  <a:pt x="0" y="0"/>
                </a:moveTo>
                <a:lnTo>
                  <a:pt x="12192000" y="0"/>
                </a:lnTo>
                <a:lnTo>
                  <a:pt x="12192000" y="2455328"/>
                </a:lnTo>
                <a:lnTo>
                  <a:pt x="9675392" y="3302886"/>
                </a:lnTo>
                <a:lnTo>
                  <a:pt x="10157317" y="4390513"/>
                </a:lnTo>
                <a:lnTo>
                  <a:pt x="8230254" y="3789588"/>
                </a:lnTo>
                <a:lnTo>
                  <a:pt x="0" y="656142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latin typeface="+mn-lt"/>
              </a:defRPr>
            </a:lvl1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911619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502376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Images &amp;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그림 개체 틀 61">
            <a:extLst>
              <a:ext uri="{FF2B5EF4-FFF2-40B4-BE49-F238E27FC236}">
                <a16:creationId xmlns:a16="http://schemas.microsoft.com/office/drawing/2014/main" id="{772C6E91-257C-4021-A28B-037BCE470BA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205954" y="982983"/>
            <a:ext cx="5161209" cy="4892039"/>
          </a:xfrm>
          <a:custGeom>
            <a:avLst/>
            <a:gdLst>
              <a:gd name="connsiteX0" fmla="*/ 2101392 w 5161209"/>
              <a:gd name="connsiteY0" fmla="*/ 4079246 h 4892039"/>
              <a:gd name="connsiteX1" fmla="*/ 2054783 w 5161209"/>
              <a:gd name="connsiteY1" fmla="*/ 4533672 h 4892039"/>
              <a:gd name="connsiteX2" fmla="*/ 2469834 w 5161209"/>
              <a:gd name="connsiteY2" fmla="*/ 4346639 h 4892039"/>
              <a:gd name="connsiteX3" fmla="*/ 1648092 w 5161209"/>
              <a:gd name="connsiteY3" fmla="*/ 3634476 h 4892039"/>
              <a:gd name="connsiteX4" fmla="*/ 1752285 w 5161209"/>
              <a:gd name="connsiteY4" fmla="*/ 4079244 h 4892039"/>
              <a:gd name="connsiteX5" fmla="*/ 2083610 w 5161209"/>
              <a:gd name="connsiteY5" fmla="*/ 3767038 h 4892039"/>
              <a:gd name="connsiteX6" fmla="*/ 668202 w 5161209"/>
              <a:gd name="connsiteY6" fmla="*/ 3334067 h 4892039"/>
              <a:gd name="connsiteX7" fmla="*/ 1187244 w 5161209"/>
              <a:gd name="connsiteY7" fmla="*/ 3546042 h 4892039"/>
              <a:gd name="connsiteX8" fmla="*/ 744985 w 5161209"/>
              <a:gd name="connsiteY8" fmla="*/ 3887505 h 4892039"/>
              <a:gd name="connsiteX9" fmla="*/ 1544679 w 5161209"/>
              <a:gd name="connsiteY9" fmla="*/ 3320270 h 4892039"/>
              <a:gd name="connsiteX10" fmla="*/ 1544678 w 5161209"/>
              <a:gd name="connsiteY10" fmla="*/ 3453209 h 4892039"/>
              <a:gd name="connsiteX11" fmla="*/ 1659281 w 5161209"/>
              <a:gd name="connsiteY11" fmla="*/ 3386739 h 4892039"/>
              <a:gd name="connsiteX12" fmla="*/ 1544679 w 5161209"/>
              <a:gd name="connsiteY12" fmla="*/ 2988348 h 4892039"/>
              <a:gd name="connsiteX13" fmla="*/ 1544678 w 5161209"/>
              <a:gd name="connsiteY13" fmla="*/ 3194321 h 4892039"/>
              <a:gd name="connsiteX14" fmla="*/ 1368627 w 5161209"/>
              <a:gd name="connsiteY14" fmla="*/ 3116711 h 4892039"/>
              <a:gd name="connsiteX15" fmla="*/ 643385 w 5161209"/>
              <a:gd name="connsiteY15" fmla="*/ 2721438 h 4892039"/>
              <a:gd name="connsiteX16" fmla="*/ 1098382 w 5161209"/>
              <a:gd name="connsiteY16" fmla="*/ 3045733 h 4892039"/>
              <a:gd name="connsiteX17" fmla="*/ 590960 w 5161209"/>
              <a:gd name="connsiteY17" fmla="*/ 3279640 h 4892039"/>
              <a:gd name="connsiteX18" fmla="*/ 634134 w 5161209"/>
              <a:gd name="connsiteY18" fmla="*/ 2539413 h 4892039"/>
              <a:gd name="connsiteX19" fmla="*/ 391358 w 5161209"/>
              <a:gd name="connsiteY19" fmla="*/ 3131093 h 4892039"/>
              <a:gd name="connsiteX20" fmla="*/ 0 w 5161209"/>
              <a:gd name="connsiteY20" fmla="*/ 2622486 h 4892039"/>
              <a:gd name="connsiteX21" fmla="*/ 1544678 w 5161209"/>
              <a:gd name="connsiteY21" fmla="*/ 2447807 h 4892039"/>
              <a:gd name="connsiteX22" fmla="*/ 1544679 w 5161209"/>
              <a:gd name="connsiteY22" fmla="*/ 2683996 h 4892039"/>
              <a:gd name="connsiteX23" fmla="*/ 1681668 w 5161209"/>
              <a:gd name="connsiteY23" fmla="*/ 2447807 h 4892039"/>
              <a:gd name="connsiteX24" fmla="*/ 385277 w 5161209"/>
              <a:gd name="connsiteY24" fmla="*/ 2054005 h 4892039"/>
              <a:gd name="connsiteX25" fmla="*/ 842087 w 5161209"/>
              <a:gd name="connsiteY25" fmla="*/ 2054005 h 4892039"/>
              <a:gd name="connsiteX26" fmla="*/ 613682 w 5161209"/>
              <a:gd name="connsiteY26" fmla="*/ 2447807 h 4892039"/>
              <a:gd name="connsiteX27" fmla="*/ 1636533 w 5161209"/>
              <a:gd name="connsiteY27" fmla="*/ 1826276 h 4892039"/>
              <a:gd name="connsiteX28" fmla="*/ 1589924 w 5161209"/>
              <a:gd name="connsiteY28" fmla="*/ 2280702 h 4892039"/>
              <a:gd name="connsiteX29" fmla="*/ 2004976 w 5161209"/>
              <a:gd name="connsiteY29" fmla="*/ 2093669 h 4892039"/>
              <a:gd name="connsiteX30" fmla="*/ 1348299 w 5161209"/>
              <a:gd name="connsiteY30" fmla="*/ 1757709 h 4892039"/>
              <a:gd name="connsiteX31" fmla="*/ 1406536 w 5161209"/>
              <a:gd name="connsiteY31" fmla="*/ 2313405 h 4892039"/>
              <a:gd name="connsiteX32" fmla="*/ 895272 w 5161209"/>
              <a:gd name="connsiteY32" fmla="*/ 2088020 h 4892039"/>
              <a:gd name="connsiteX33" fmla="*/ 689469 w 5161209"/>
              <a:gd name="connsiteY33" fmla="*/ 1461813 h 4892039"/>
              <a:gd name="connsiteX34" fmla="*/ 1057911 w 5161209"/>
              <a:gd name="connsiteY34" fmla="*/ 1729206 h 4892039"/>
              <a:gd name="connsiteX35" fmla="*/ 642860 w 5161209"/>
              <a:gd name="connsiteY35" fmla="*/ 1916239 h 4892039"/>
              <a:gd name="connsiteX36" fmla="*/ 190761 w 5161209"/>
              <a:gd name="connsiteY36" fmla="*/ 962010 h 4892039"/>
              <a:gd name="connsiteX37" fmla="*/ 743993 w 5161209"/>
              <a:gd name="connsiteY37" fmla="*/ 1282885 h 4892039"/>
              <a:gd name="connsiteX38" fmla="*/ 190761 w 5161209"/>
              <a:gd name="connsiteY38" fmla="*/ 1603759 h 4892039"/>
              <a:gd name="connsiteX39" fmla="*/ 605460 w 5161209"/>
              <a:gd name="connsiteY39" fmla="*/ 759302 h 4892039"/>
              <a:gd name="connsiteX40" fmla="*/ 886393 w 5161209"/>
              <a:gd name="connsiteY40" fmla="*/ 963186 h 4892039"/>
              <a:gd name="connsiteX41" fmla="*/ 569921 w 5161209"/>
              <a:gd name="connsiteY41" fmla="*/ 1105796 h 4892039"/>
              <a:gd name="connsiteX42" fmla="*/ 1544679 w 5161209"/>
              <a:gd name="connsiteY42" fmla="*/ 582431 h 4892039"/>
              <a:gd name="connsiteX43" fmla="*/ 1544679 w 5161209"/>
              <a:gd name="connsiteY43" fmla="*/ 862757 h 4892039"/>
              <a:gd name="connsiteX44" fmla="*/ 1786340 w 5161209"/>
              <a:gd name="connsiteY44" fmla="*/ 722595 h 4892039"/>
              <a:gd name="connsiteX45" fmla="*/ 1544677 w 5161209"/>
              <a:gd name="connsiteY45" fmla="*/ 0 h 4892039"/>
              <a:gd name="connsiteX46" fmla="*/ 5161209 w 5161209"/>
              <a:gd name="connsiteY46" fmla="*/ 0 h 4892039"/>
              <a:gd name="connsiteX47" fmla="*/ 5161209 w 5161209"/>
              <a:gd name="connsiteY47" fmla="*/ 4892039 h 4892039"/>
              <a:gd name="connsiteX48" fmla="*/ 1544677 w 5161209"/>
              <a:gd name="connsiteY48" fmla="*/ 4892039 h 4892039"/>
              <a:gd name="connsiteX49" fmla="*/ 1544677 w 5161209"/>
              <a:gd name="connsiteY49" fmla="*/ 4446766 h 4892039"/>
              <a:gd name="connsiteX50" fmla="*/ 1629483 w 5161209"/>
              <a:gd name="connsiteY50" fmla="*/ 4459710 h 4892039"/>
              <a:gd name="connsiteX51" fmla="*/ 1544679 w 5161209"/>
              <a:gd name="connsiteY51" fmla="*/ 4243705 h 4892039"/>
              <a:gd name="connsiteX52" fmla="*/ 1544679 w 5161209"/>
              <a:gd name="connsiteY52" fmla="*/ 4446766 h 4892039"/>
              <a:gd name="connsiteX53" fmla="*/ 900486 w 5161209"/>
              <a:gd name="connsiteY53" fmla="*/ 4348437 h 4892039"/>
              <a:gd name="connsiteX54" fmla="*/ 1360911 w 5161209"/>
              <a:gd name="connsiteY54" fmla="*/ 3775626 h 4892039"/>
              <a:gd name="connsiteX55" fmla="*/ 1544677 w 5161209"/>
              <a:gd name="connsiteY55" fmla="*/ 4243697 h 4892039"/>
              <a:gd name="connsiteX56" fmla="*/ 1544677 w 5161209"/>
              <a:gd name="connsiteY56" fmla="*/ 3453210 h 4892039"/>
              <a:gd name="connsiteX57" fmla="*/ 1265479 w 5161209"/>
              <a:gd name="connsiteY57" fmla="*/ 3615145 h 4892039"/>
              <a:gd name="connsiteX58" fmla="*/ 1265480 w 5161209"/>
              <a:gd name="connsiteY58" fmla="*/ 3158335 h 4892039"/>
              <a:gd name="connsiteX59" fmla="*/ 1544677 w 5161209"/>
              <a:gd name="connsiteY59" fmla="*/ 3320269 h 4892039"/>
              <a:gd name="connsiteX60" fmla="*/ 1544677 w 5161209"/>
              <a:gd name="connsiteY60" fmla="*/ 3194322 h 4892039"/>
              <a:gd name="connsiteX61" fmla="*/ 1879890 w 5161209"/>
              <a:gd name="connsiteY61" fmla="*/ 3342097 h 4892039"/>
              <a:gd name="connsiteX62" fmla="*/ 1821652 w 5161209"/>
              <a:gd name="connsiteY62" fmla="*/ 2786400 h 4892039"/>
              <a:gd name="connsiteX63" fmla="*/ 1544677 w 5161209"/>
              <a:gd name="connsiteY63" fmla="*/ 2988348 h 4892039"/>
              <a:gd name="connsiteX64" fmla="*/ 1544677 w 5161209"/>
              <a:gd name="connsiteY64" fmla="*/ 2684000 h 4892039"/>
              <a:gd name="connsiteX65" fmla="*/ 1312948 w 5161209"/>
              <a:gd name="connsiteY65" fmla="*/ 3083533 h 4892039"/>
              <a:gd name="connsiteX66" fmla="*/ 944226 w 5161209"/>
              <a:gd name="connsiteY66" fmla="*/ 2447807 h 4892039"/>
              <a:gd name="connsiteX67" fmla="*/ 1544677 w 5161209"/>
              <a:gd name="connsiteY67" fmla="*/ 2447807 h 4892039"/>
              <a:gd name="connsiteX68" fmla="*/ 1544677 w 5161209"/>
              <a:gd name="connsiteY68" fmla="*/ 1648200 h 4892039"/>
              <a:gd name="connsiteX69" fmla="*/ 1668755 w 5161209"/>
              <a:gd name="connsiteY69" fmla="*/ 1648200 h 4892039"/>
              <a:gd name="connsiteX70" fmla="*/ 1544679 w 5161209"/>
              <a:gd name="connsiteY70" fmla="*/ 1434275 h 4892039"/>
              <a:gd name="connsiteX71" fmla="*/ 1544679 w 5161209"/>
              <a:gd name="connsiteY71" fmla="*/ 1648200 h 4892039"/>
              <a:gd name="connsiteX72" fmla="*/ 1108097 w 5161209"/>
              <a:gd name="connsiteY72" fmla="*/ 1648199 h 4892039"/>
              <a:gd name="connsiteX73" fmla="*/ 1250520 w 5161209"/>
              <a:gd name="connsiteY73" fmla="*/ 1402643 h 4892039"/>
              <a:gd name="connsiteX74" fmla="*/ 873703 w 5161209"/>
              <a:gd name="connsiteY74" fmla="*/ 1572446 h 4892039"/>
              <a:gd name="connsiteX75" fmla="*/ 920312 w 5161209"/>
              <a:gd name="connsiteY75" fmla="*/ 1118020 h 4892039"/>
              <a:gd name="connsiteX76" fmla="*/ 1268879 w 5161209"/>
              <a:gd name="connsiteY76" fmla="*/ 1370989 h 4892039"/>
              <a:gd name="connsiteX77" fmla="*/ 1388426 w 5161209"/>
              <a:gd name="connsiteY77" fmla="*/ 1164873 h 4892039"/>
              <a:gd name="connsiteX78" fmla="*/ 1544677 w 5161209"/>
              <a:gd name="connsiteY78" fmla="*/ 1434270 h 4892039"/>
              <a:gd name="connsiteX79" fmla="*/ 1544677 w 5161209"/>
              <a:gd name="connsiteY79" fmla="*/ 862759 h 4892039"/>
              <a:gd name="connsiteX80" fmla="*/ 1303013 w 5161209"/>
              <a:gd name="connsiteY80" fmla="*/ 1002922 h 4892039"/>
              <a:gd name="connsiteX81" fmla="*/ 1303014 w 5161209"/>
              <a:gd name="connsiteY81" fmla="*/ 442264 h 4892039"/>
              <a:gd name="connsiteX82" fmla="*/ 1544677 w 5161209"/>
              <a:gd name="connsiteY82" fmla="*/ 582428 h 4892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5161209" h="4892039">
                <a:moveTo>
                  <a:pt x="2101392" y="4079246"/>
                </a:moveTo>
                <a:lnTo>
                  <a:pt x="2054783" y="4533672"/>
                </a:lnTo>
                <a:lnTo>
                  <a:pt x="2469834" y="4346639"/>
                </a:lnTo>
                <a:close/>
                <a:moveTo>
                  <a:pt x="1648092" y="3634476"/>
                </a:moveTo>
                <a:lnTo>
                  <a:pt x="1752285" y="4079244"/>
                </a:lnTo>
                <a:lnTo>
                  <a:pt x="2083610" y="3767038"/>
                </a:lnTo>
                <a:close/>
                <a:moveTo>
                  <a:pt x="668202" y="3334067"/>
                </a:moveTo>
                <a:lnTo>
                  <a:pt x="1187244" y="3546042"/>
                </a:lnTo>
                <a:lnTo>
                  <a:pt x="744985" y="3887505"/>
                </a:lnTo>
                <a:close/>
                <a:moveTo>
                  <a:pt x="1544679" y="3320270"/>
                </a:moveTo>
                <a:lnTo>
                  <a:pt x="1544678" y="3453209"/>
                </a:lnTo>
                <a:lnTo>
                  <a:pt x="1659281" y="3386739"/>
                </a:lnTo>
                <a:close/>
                <a:moveTo>
                  <a:pt x="1544679" y="2988348"/>
                </a:moveTo>
                <a:lnTo>
                  <a:pt x="1544678" y="3194321"/>
                </a:lnTo>
                <a:lnTo>
                  <a:pt x="1368627" y="3116711"/>
                </a:lnTo>
                <a:close/>
                <a:moveTo>
                  <a:pt x="643385" y="2721438"/>
                </a:moveTo>
                <a:lnTo>
                  <a:pt x="1098382" y="3045733"/>
                </a:lnTo>
                <a:lnTo>
                  <a:pt x="590960" y="3279640"/>
                </a:lnTo>
                <a:close/>
                <a:moveTo>
                  <a:pt x="634134" y="2539413"/>
                </a:moveTo>
                <a:lnTo>
                  <a:pt x="391358" y="3131093"/>
                </a:lnTo>
                <a:lnTo>
                  <a:pt x="0" y="2622486"/>
                </a:lnTo>
                <a:close/>
                <a:moveTo>
                  <a:pt x="1544678" y="2447807"/>
                </a:moveTo>
                <a:lnTo>
                  <a:pt x="1544679" y="2683996"/>
                </a:lnTo>
                <a:lnTo>
                  <a:pt x="1681668" y="2447807"/>
                </a:lnTo>
                <a:close/>
                <a:moveTo>
                  <a:pt x="385277" y="2054005"/>
                </a:moveTo>
                <a:lnTo>
                  <a:pt x="842087" y="2054005"/>
                </a:lnTo>
                <a:lnTo>
                  <a:pt x="613682" y="2447807"/>
                </a:lnTo>
                <a:close/>
                <a:moveTo>
                  <a:pt x="1636533" y="1826276"/>
                </a:moveTo>
                <a:lnTo>
                  <a:pt x="1589924" y="2280702"/>
                </a:lnTo>
                <a:lnTo>
                  <a:pt x="2004976" y="2093669"/>
                </a:lnTo>
                <a:close/>
                <a:moveTo>
                  <a:pt x="1348299" y="1757709"/>
                </a:moveTo>
                <a:lnTo>
                  <a:pt x="1406536" y="2313405"/>
                </a:lnTo>
                <a:lnTo>
                  <a:pt x="895272" y="2088020"/>
                </a:lnTo>
                <a:close/>
                <a:moveTo>
                  <a:pt x="689469" y="1461813"/>
                </a:moveTo>
                <a:lnTo>
                  <a:pt x="1057911" y="1729206"/>
                </a:lnTo>
                <a:lnTo>
                  <a:pt x="642860" y="1916239"/>
                </a:lnTo>
                <a:close/>
                <a:moveTo>
                  <a:pt x="190761" y="962010"/>
                </a:moveTo>
                <a:lnTo>
                  <a:pt x="743993" y="1282885"/>
                </a:lnTo>
                <a:lnTo>
                  <a:pt x="190761" y="1603759"/>
                </a:lnTo>
                <a:close/>
                <a:moveTo>
                  <a:pt x="605460" y="759302"/>
                </a:moveTo>
                <a:lnTo>
                  <a:pt x="886393" y="963186"/>
                </a:lnTo>
                <a:lnTo>
                  <a:pt x="569921" y="1105796"/>
                </a:lnTo>
                <a:close/>
                <a:moveTo>
                  <a:pt x="1544679" y="582431"/>
                </a:moveTo>
                <a:lnTo>
                  <a:pt x="1544679" y="862757"/>
                </a:lnTo>
                <a:lnTo>
                  <a:pt x="1786340" y="722595"/>
                </a:lnTo>
                <a:close/>
                <a:moveTo>
                  <a:pt x="1544677" y="0"/>
                </a:moveTo>
                <a:lnTo>
                  <a:pt x="5161209" y="0"/>
                </a:lnTo>
                <a:lnTo>
                  <a:pt x="5161209" y="4892039"/>
                </a:lnTo>
                <a:lnTo>
                  <a:pt x="1544677" y="4892039"/>
                </a:lnTo>
                <a:lnTo>
                  <a:pt x="1544677" y="4446766"/>
                </a:lnTo>
                <a:lnTo>
                  <a:pt x="1629483" y="4459710"/>
                </a:lnTo>
                <a:lnTo>
                  <a:pt x="1544679" y="4243705"/>
                </a:lnTo>
                <a:lnTo>
                  <a:pt x="1544679" y="4446766"/>
                </a:lnTo>
                <a:lnTo>
                  <a:pt x="900486" y="4348437"/>
                </a:lnTo>
                <a:lnTo>
                  <a:pt x="1360911" y="3775626"/>
                </a:lnTo>
                <a:lnTo>
                  <a:pt x="1544677" y="4243697"/>
                </a:lnTo>
                <a:lnTo>
                  <a:pt x="1544677" y="3453210"/>
                </a:lnTo>
                <a:lnTo>
                  <a:pt x="1265479" y="3615145"/>
                </a:lnTo>
                <a:lnTo>
                  <a:pt x="1265480" y="3158335"/>
                </a:lnTo>
                <a:lnTo>
                  <a:pt x="1544677" y="3320269"/>
                </a:lnTo>
                <a:lnTo>
                  <a:pt x="1544677" y="3194322"/>
                </a:lnTo>
                <a:lnTo>
                  <a:pt x="1879890" y="3342097"/>
                </a:lnTo>
                <a:lnTo>
                  <a:pt x="1821652" y="2786400"/>
                </a:lnTo>
                <a:lnTo>
                  <a:pt x="1544677" y="2988348"/>
                </a:lnTo>
                <a:lnTo>
                  <a:pt x="1544677" y="2684000"/>
                </a:lnTo>
                <a:lnTo>
                  <a:pt x="1312948" y="3083533"/>
                </a:lnTo>
                <a:lnTo>
                  <a:pt x="944226" y="2447807"/>
                </a:lnTo>
                <a:lnTo>
                  <a:pt x="1544677" y="2447807"/>
                </a:lnTo>
                <a:lnTo>
                  <a:pt x="1544677" y="1648200"/>
                </a:lnTo>
                <a:lnTo>
                  <a:pt x="1668755" y="1648200"/>
                </a:lnTo>
                <a:lnTo>
                  <a:pt x="1544679" y="1434275"/>
                </a:lnTo>
                <a:lnTo>
                  <a:pt x="1544679" y="1648200"/>
                </a:lnTo>
                <a:lnTo>
                  <a:pt x="1108097" y="1648199"/>
                </a:lnTo>
                <a:lnTo>
                  <a:pt x="1250520" y="1402643"/>
                </a:lnTo>
                <a:lnTo>
                  <a:pt x="873703" y="1572446"/>
                </a:lnTo>
                <a:lnTo>
                  <a:pt x="920312" y="1118020"/>
                </a:lnTo>
                <a:lnTo>
                  <a:pt x="1268879" y="1370989"/>
                </a:lnTo>
                <a:lnTo>
                  <a:pt x="1388426" y="1164873"/>
                </a:lnTo>
                <a:lnTo>
                  <a:pt x="1544677" y="1434270"/>
                </a:lnTo>
                <a:lnTo>
                  <a:pt x="1544677" y="862759"/>
                </a:lnTo>
                <a:lnTo>
                  <a:pt x="1303013" y="1002922"/>
                </a:lnTo>
                <a:lnTo>
                  <a:pt x="1303014" y="442264"/>
                </a:lnTo>
                <a:lnTo>
                  <a:pt x="1544677" y="582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이등변 삼각형 1">
            <a:extLst>
              <a:ext uri="{FF2B5EF4-FFF2-40B4-BE49-F238E27FC236}">
                <a16:creationId xmlns:a16="http://schemas.microsoft.com/office/drawing/2014/main" id="{E40DE932-B7CD-464B-8A20-00D52C20CEA6}"/>
              </a:ext>
            </a:extLst>
          </p:cNvPr>
          <p:cNvSpPr/>
          <p:nvPr userDrawn="1"/>
        </p:nvSpPr>
        <p:spPr>
          <a:xfrm rot="20425887">
            <a:off x="6167670" y="258386"/>
            <a:ext cx="398155" cy="343237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" name="이등변 삼각형 3">
            <a:extLst>
              <a:ext uri="{FF2B5EF4-FFF2-40B4-BE49-F238E27FC236}">
                <a16:creationId xmlns:a16="http://schemas.microsoft.com/office/drawing/2014/main" id="{4E0CCDF4-B2DB-4303-A349-E9F1DA4FAE9C}"/>
              </a:ext>
            </a:extLst>
          </p:cNvPr>
          <p:cNvSpPr/>
          <p:nvPr userDrawn="1"/>
        </p:nvSpPr>
        <p:spPr>
          <a:xfrm rot="1800000">
            <a:off x="6365534" y="1203768"/>
            <a:ext cx="514809" cy="443801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3" name="이등변 삼각형 12">
            <a:extLst>
              <a:ext uri="{FF2B5EF4-FFF2-40B4-BE49-F238E27FC236}">
                <a16:creationId xmlns:a16="http://schemas.microsoft.com/office/drawing/2014/main" id="{5A3EF16B-DD29-4095-B5C1-0F776241975B}"/>
              </a:ext>
            </a:extLst>
          </p:cNvPr>
          <p:cNvSpPr/>
          <p:nvPr userDrawn="1"/>
        </p:nvSpPr>
        <p:spPr>
          <a:xfrm rot="2436550">
            <a:off x="7017240" y="1316154"/>
            <a:ext cx="456810" cy="393802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7" name="이등변 삼각형 16">
            <a:extLst>
              <a:ext uri="{FF2B5EF4-FFF2-40B4-BE49-F238E27FC236}">
                <a16:creationId xmlns:a16="http://schemas.microsoft.com/office/drawing/2014/main" id="{7F9558F2-7ACD-4375-B186-B51417F5BE92}"/>
              </a:ext>
            </a:extLst>
          </p:cNvPr>
          <p:cNvSpPr/>
          <p:nvPr userDrawn="1"/>
        </p:nvSpPr>
        <p:spPr>
          <a:xfrm rot="890839">
            <a:off x="6648640" y="796620"/>
            <a:ext cx="392860" cy="338673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8" name="이등변 삼각형 17">
            <a:extLst>
              <a:ext uri="{FF2B5EF4-FFF2-40B4-BE49-F238E27FC236}">
                <a16:creationId xmlns:a16="http://schemas.microsoft.com/office/drawing/2014/main" id="{38C2B4F7-F855-4EF8-83BC-135C37133C66}"/>
              </a:ext>
            </a:extLst>
          </p:cNvPr>
          <p:cNvSpPr/>
          <p:nvPr userDrawn="1"/>
        </p:nvSpPr>
        <p:spPr>
          <a:xfrm rot="10800000">
            <a:off x="6267966" y="873730"/>
            <a:ext cx="290770" cy="25066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253468495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: Shape 4">
            <a:extLst>
              <a:ext uri="{FF2B5EF4-FFF2-40B4-BE49-F238E27FC236}">
                <a16:creationId xmlns:a16="http://schemas.microsoft.com/office/drawing/2014/main" id="{D1B174B9-DDA6-43AC-94FF-E49E8A4C9EE5}"/>
              </a:ext>
            </a:extLst>
          </p:cNvPr>
          <p:cNvSpPr/>
          <p:nvPr userDrawn="1"/>
        </p:nvSpPr>
        <p:spPr>
          <a:xfrm>
            <a:off x="2" y="1"/>
            <a:ext cx="8641787" cy="6858000"/>
          </a:xfrm>
          <a:custGeom>
            <a:avLst/>
            <a:gdLst>
              <a:gd name="connsiteX0" fmla="*/ 0 w 8641787"/>
              <a:gd name="connsiteY0" fmla="*/ 0 h 6858000"/>
              <a:gd name="connsiteX1" fmla="*/ 6012887 w 8641787"/>
              <a:gd name="connsiteY1" fmla="*/ 0 h 6858000"/>
              <a:gd name="connsiteX2" fmla="*/ 8641787 w 8641787"/>
              <a:gd name="connsiteY2" fmla="*/ 6858000 h 6858000"/>
              <a:gd name="connsiteX3" fmla="*/ 0 w 864178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41787" h="6858000">
                <a:moveTo>
                  <a:pt x="0" y="0"/>
                </a:moveTo>
                <a:lnTo>
                  <a:pt x="6012887" y="0"/>
                </a:lnTo>
                <a:lnTo>
                  <a:pt x="86417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AFFB5B8-275F-4541-94CB-C7A723310F6D}"/>
              </a:ext>
            </a:extLst>
          </p:cNvPr>
          <p:cNvSpPr/>
          <p:nvPr userDrawn="1"/>
        </p:nvSpPr>
        <p:spPr>
          <a:xfrm rot="20330711">
            <a:off x="7416424" y="-293215"/>
            <a:ext cx="234813" cy="7444430"/>
          </a:xfrm>
          <a:custGeom>
            <a:avLst/>
            <a:gdLst>
              <a:gd name="connsiteX0" fmla="*/ 0 w 234813"/>
              <a:gd name="connsiteY0" fmla="*/ 0 h 7444430"/>
              <a:gd name="connsiteX1" fmla="*/ 234813 w 234813"/>
              <a:gd name="connsiteY1" fmla="*/ 90866 h 7444430"/>
              <a:gd name="connsiteX2" fmla="*/ 234813 w 234813"/>
              <a:gd name="connsiteY2" fmla="*/ 7444430 h 7444430"/>
              <a:gd name="connsiteX3" fmla="*/ 0 w 234813"/>
              <a:gd name="connsiteY3" fmla="*/ 7353565 h 7444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4813" h="7444430">
                <a:moveTo>
                  <a:pt x="0" y="0"/>
                </a:moveTo>
                <a:lnTo>
                  <a:pt x="234813" y="90866"/>
                </a:lnTo>
                <a:lnTo>
                  <a:pt x="234813" y="7444430"/>
                </a:lnTo>
                <a:lnTo>
                  <a:pt x="0" y="7353565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2A91EB93-1A80-4108-9845-8CEBD98D597C}"/>
              </a:ext>
            </a:extLst>
          </p:cNvPr>
          <p:cNvSpPr/>
          <p:nvPr userDrawn="1"/>
        </p:nvSpPr>
        <p:spPr>
          <a:xfrm rot="20330711">
            <a:off x="8020265" y="-134683"/>
            <a:ext cx="234813" cy="2739613"/>
          </a:xfrm>
          <a:custGeom>
            <a:avLst/>
            <a:gdLst>
              <a:gd name="connsiteX0" fmla="*/ 0 w 234813"/>
              <a:gd name="connsiteY0" fmla="*/ 0 h 2739613"/>
              <a:gd name="connsiteX1" fmla="*/ 234813 w 234813"/>
              <a:gd name="connsiteY1" fmla="*/ 90866 h 2739613"/>
              <a:gd name="connsiteX2" fmla="*/ 234813 w 234813"/>
              <a:gd name="connsiteY2" fmla="*/ 2739613 h 2739613"/>
              <a:gd name="connsiteX3" fmla="*/ 0 w 234813"/>
              <a:gd name="connsiteY3" fmla="*/ 2648748 h 2739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4813" h="2739613">
                <a:moveTo>
                  <a:pt x="0" y="0"/>
                </a:moveTo>
                <a:lnTo>
                  <a:pt x="234813" y="90866"/>
                </a:lnTo>
                <a:lnTo>
                  <a:pt x="234813" y="2739613"/>
                </a:lnTo>
                <a:lnTo>
                  <a:pt x="0" y="2648748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F3E07247-868E-438C-BD34-0D0EC28772B4}"/>
              </a:ext>
            </a:extLst>
          </p:cNvPr>
          <p:cNvSpPr/>
          <p:nvPr userDrawn="1"/>
        </p:nvSpPr>
        <p:spPr>
          <a:xfrm rot="20330711" flipH="1" flipV="1">
            <a:off x="10369955" y="4253071"/>
            <a:ext cx="234813" cy="2739613"/>
          </a:xfrm>
          <a:custGeom>
            <a:avLst/>
            <a:gdLst>
              <a:gd name="connsiteX0" fmla="*/ 0 w 234813"/>
              <a:gd name="connsiteY0" fmla="*/ 0 h 2739613"/>
              <a:gd name="connsiteX1" fmla="*/ 234813 w 234813"/>
              <a:gd name="connsiteY1" fmla="*/ 90866 h 2739613"/>
              <a:gd name="connsiteX2" fmla="*/ 234813 w 234813"/>
              <a:gd name="connsiteY2" fmla="*/ 2739613 h 2739613"/>
              <a:gd name="connsiteX3" fmla="*/ 0 w 234813"/>
              <a:gd name="connsiteY3" fmla="*/ 2648748 h 2739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4813" h="2739613">
                <a:moveTo>
                  <a:pt x="0" y="0"/>
                </a:moveTo>
                <a:lnTo>
                  <a:pt x="234813" y="90866"/>
                </a:lnTo>
                <a:lnTo>
                  <a:pt x="234813" y="2739613"/>
                </a:lnTo>
                <a:lnTo>
                  <a:pt x="0" y="2648748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60155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747C4C6-F743-4638-89B5-60146629A59E}"/>
              </a:ext>
            </a:extLst>
          </p:cNvPr>
          <p:cNvGrpSpPr/>
          <p:nvPr userDrawn="1"/>
        </p:nvGrpSpPr>
        <p:grpSpPr>
          <a:xfrm flipH="1">
            <a:off x="2657472" y="1971671"/>
            <a:ext cx="1343029" cy="1343029"/>
            <a:chOff x="2190747" y="1657346"/>
            <a:chExt cx="1343029" cy="1343029"/>
          </a:xfrm>
        </p:grpSpPr>
        <p:sp>
          <p:nvSpPr>
            <p:cNvPr id="2" name="Arc 1">
              <a:extLst>
                <a:ext uri="{FF2B5EF4-FFF2-40B4-BE49-F238E27FC236}">
                  <a16:creationId xmlns:a16="http://schemas.microsoft.com/office/drawing/2014/main" id="{B7C2B258-141E-4BC9-85CA-9FDBB30C46BF}"/>
                </a:ext>
              </a:extLst>
            </p:cNvPr>
            <p:cNvSpPr/>
            <p:nvPr userDrawn="1"/>
          </p:nvSpPr>
          <p:spPr>
            <a:xfrm>
              <a:off x="2705100" y="2190749"/>
              <a:ext cx="504825" cy="504825"/>
            </a:xfrm>
            <a:prstGeom prst="arc">
              <a:avLst>
                <a:gd name="adj1" fmla="val 9366810"/>
                <a:gd name="adj2" fmla="val 17844455"/>
              </a:avLst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Arc 3">
              <a:extLst>
                <a:ext uri="{FF2B5EF4-FFF2-40B4-BE49-F238E27FC236}">
                  <a16:creationId xmlns:a16="http://schemas.microsoft.com/office/drawing/2014/main" id="{10A7735F-90FC-4DD6-9A30-EA9FF118174A}"/>
                </a:ext>
              </a:extLst>
            </p:cNvPr>
            <p:cNvSpPr/>
            <p:nvPr userDrawn="1"/>
          </p:nvSpPr>
          <p:spPr>
            <a:xfrm>
              <a:off x="2481261" y="1947860"/>
              <a:ext cx="895351" cy="895351"/>
            </a:xfrm>
            <a:prstGeom prst="arc">
              <a:avLst>
                <a:gd name="adj1" fmla="val 9366810"/>
                <a:gd name="adj2" fmla="val 17844455"/>
              </a:avLst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Arc 4">
              <a:extLst>
                <a:ext uri="{FF2B5EF4-FFF2-40B4-BE49-F238E27FC236}">
                  <a16:creationId xmlns:a16="http://schemas.microsoft.com/office/drawing/2014/main" id="{3B29125C-EA5F-47C9-9310-E31997A572C3}"/>
                </a:ext>
              </a:extLst>
            </p:cNvPr>
            <p:cNvSpPr/>
            <p:nvPr userDrawn="1"/>
          </p:nvSpPr>
          <p:spPr>
            <a:xfrm>
              <a:off x="2190747" y="1657346"/>
              <a:ext cx="1343029" cy="1343029"/>
            </a:xfrm>
            <a:prstGeom prst="arc">
              <a:avLst>
                <a:gd name="adj1" fmla="val 9366810"/>
                <a:gd name="adj2" fmla="val 17844455"/>
              </a:avLst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852146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22732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74483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110726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228738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s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1320577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s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429408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1046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55" r:id="rId2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0174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7" r:id="rId2"/>
    <p:sldLayoutId id="2147483736" r:id="rId3"/>
    <p:sldLayoutId id="2147483739" r:id="rId4"/>
    <p:sldLayoutId id="2147483740" r:id="rId5"/>
    <p:sldLayoutId id="2147483732" r:id="rId6"/>
    <p:sldLayoutId id="2147483751" r:id="rId7"/>
    <p:sldLayoutId id="2147483738" r:id="rId8"/>
    <p:sldLayoutId id="2147483741" r:id="rId9"/>
    <p:sldLayoutId id="2147483742" r:id="rId10"/>
    <p:sldLayoutId id="2147483743" r:id="rId11"/>
    <p:sldLayoutId id="2147483754" r:id="rId12"/>
    <p:sldLayoutId id="2147483744" r:id="rId13"/>
    <p:sldLayoutId id="2147483745" r:id="rId14"/>
    <p:sldLayoutId id="2147483746" r:id="rId15"/>
    <p:sldLayoutId id="2147483747" r:id="rId16"/>
    <p:sldLayoutId id="2147483750" r:id="rId17"/>
    <p:sldLayoutId id="2147483752" r:id="rId18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5178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C221F751-3C5B-4561-AD14-8637C5B66736}"/>
              </a:ext>
            </a:extLst>
          </p:cNvPr>
          <p:cNvSpPr txBox="1"/>
          <p:nvPr/>
        </p:nvSpPr>
        <p:spPr>
          <a:xfrm>
            <a:off x="5810005" y="874455"/>
            <a:ext cx="6003155" cy="255454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GB" altLang="ko-KR" sz="4000" dirty="0">
                <a:cs typeface="Arial" pitchFamily="34" charset="0"/>
              </a:rPr>
              <a:t>Plant Cultivation and Monitoring Solution using IOT and Machine Learning</a:t>
            </a:r>
            <a:endParaRPr lang="ko-KR" altLang="en-US" sz="4000" dirty="0"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166F6B-B975-4F3C-BCF2-9971086140FB}"/>
              </a:ext>
            </a:extLst>
          </p:cNvPr>
          <p:cNvSpPr txBox="1"/>
          <p:nvPr/>
        </p:nvSpPr>
        <p:spPr>
          <a:xfrm>
            <a:off x="7037674" y="3641336"/>
            <a:ext cx="4775486" cy="37965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W.Sahan Dinuka</a:t>
            </a:r>
            <a:endParaRPr lang="ko-KR" altLang="en-US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24761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60677" y="658226"/>
            <a:ext cx="9670646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800" b="1" dirty="0">
                <a:cs typeface="Arial" pitchFamily="34" charset="0"/>
              </a:rPr>
              <a:t>Problem statement and solution</a:t>
            </a:r>
            <a:endParaRPr lang="ko-KR" altLang="en-US" sz="4800" b="1" dirty="0">
              <a:cs typeface="Arial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12E097E-02FF-2B8F-134A-8CF4948CAD15}"/>
              </a:ext>
            </a:extLst>
          </p:cNvPr>
          <p:cNvGrpSpPr/>
          <p:nvPr/>
        </p:nvGrpSpPr>
        <p:grpSpPr>
          <a:xfrm>
            <a:off x="566056" y="2253342"/>
            <a:ext cx="7086601" cy="4027715"/>
            <a:chOff x="903513" y="1393371"/>
            <a:chExt cx="7086601" cy="4027715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7FD9238F-453E-1B1B-C650-D3E2143D5536}"/>
                </a:ext>
              </a:extLst>
            </p:cNvPr>
            <p:cNvSpPr/>
            <p:nvPr/>
          </p:nvSpPr>
          <p:spPr>
            <a:xfrm>
              <a:off x="903513" y="1393371"/>
              <a:ext cx="7086601" cy="4027715"/>
            </a:xfrm>
            <a:prstGeom prst="rect">
              <a:avLst/>
            </a:prstGeom>
            <a:solidFill>
              <a:schemeClr val="accent6">
                <a:alpha val="77000"/>
              </a:schemeClr>
            </a:solidFill>
            <a:ln>
              <a:noFill/>
            </a:ln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F2AA112E-DF29-4623-8E4E-2BB72177099F}"/>
                </a:ext>
              </a:extLst>
            </p:cNvPr>
            <p:cNvGrpSpPr/>
            <p:nvPr/>
          </p:nvGrpSpPr>
          <p:grpSpPr>
            <a:xfrm>
              <a:off x="1441274" y="1769113"/>
              <a:ext cx="6102526" cy="886162"/>
              <a:chOff x="6751979" y="1666120"/>
              <a:chExt cx="6102526" cy="886162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016715D-ED25-49AF-A719-7ACBC9667D4C}"/>
                  </a:ext>
                </a:extLst>
              </p:cNvPr>
              <p:cNvSpPr txBox="1"/>
              <p:nvPr/>
            </p:nvSpPr>
            <p:spPr>
              <a:xfrm>
                <a:off x="6770450" y="2090617"/>
                <a:ext cx="608405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altLang="ko-KR" sz="1200" dirty="0">
                    <a:solidFill>
                      <a:schemeClr val="bg1"/>
                    </a:solidFill>
                    <a:cs typeface="Arial" pitchFamily="34" charset="0"/>
                  </a:rPr>
                  <a:t>Farmers face challenges in navigating a complex set of variables for optimal plant growth: NPK levels, temperature, humidity, pH, and rainfall.</a:t>
                </a:r>
                <a:endParaRPr lang="en-US" altLang="ko-KR" sz="1200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B3B38DE-4592-42DE-93A2-F7CFEB2674E5}"/>
                  </a:ext>
                </a:extLst>
              </p:cNvPr>
              <p:cNvSpPr txBox="1"/>
              <p:nvPr/>
            </p:nvSpPr>
            <p:spPr>
              <a:xfrm>
                <a:off x="6751979" y="1666120"/>
                <a:ext cx="4507692" cy="461665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sz="2400" b="1" dirty="0">
                    <a:solidFill>
                      <a:schemeClr val="bg1"/>
                    </a:solidFill>
                    <a:cs typeface="Arial" pitchFamily="34" charset="0"/>
                  </a:rPr>
                  <a:t>Diverse Agricultural Factors</a:t>
                </a:r>
                <a:endParaRPr lang="ko-KR" altLang="en-US" sz="24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00CD54AE-2640-4348-A38D-28C2D0B3B4CA}"/>
                </a:ext>
              </a:extLst>
            </p:cNvPr>
            <p:cNvGrpSpPr/>
            <p:nvPr/>
          </p:nvGrpSpPr>
          <p:grpSpPr>
            <a:xfrm>
              <a:off x="1441274" y="2928020"/>
              <a:ext cx="5775954" cy="886162"/>
              <a:chOff x="6751979" y="1666120"/>
              <a:chExt cx="5775954" cy="886162"/>
            </a:xfrm>
          </p:grpSpPr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2AA2565-697E-4C9C-90DF-DF69BCCBF13F}"/>
                  </a:ext>
                </a:extLst>
              </p:cNvPr>
              <p:cNvSpPr txBox="1"/>
              <p:nvPr/>
            </p:nvSpPr>
            <p:spPr>
              <a:xfrm>
                <a:off x="6770450" y="2090617"/>
                <a:ext cx="575748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altLang="ko-KR" sz="1200" dirty="0">
                    <a:solidFill>
                      <a:schemeClr val="bg1"/>
                    </a:solidFill>
                    <a:cs typeface="Arial" pitchFamily="34" charset="0"/>
                  </a:rPr>
                  <a:t>Traditional methods for plant selection often rely on experience and are prone to suboptimal outcomes due to the dynamic nature of agricultural conditions.</a:t>
                </a:r>
                <a:endParaRPr lang="en-US" altLang="ko-KR" sz="1200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23CD760-54C8-4E9D-9C31-376575824E51}"/>
                  </a:ext>
                </a:extLst>
              </p:cNvPr>
              <p:cNvSpPr txBox="1"/>
              <p:nvPr/>
            </p:nvSpPr>
            <p:spPr>
              <a:xfrm>
                <a:off x="6751979" y="1666120"/>
                <a:ext cx="4507692" cy="461665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sz="2400" b="1" dirty="0">
                    <a:solidFill>
                      <a:schemeClr val="bg1"/>
                    </a:solidFill>
                    <a:cs typeface="Arial" pitchFamily="34" charset="0"/>
                  </a:rPr>
                  <a:t>Traditional Decision-Making</a:t>
                </a:r>
                <a:endParaRPr lang="ko-KR" altLang="en-US" sz="24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D319069D-B4F2-4D8A-A01F-E42FBE2B6305}"/>
                </a:ext>
              </a:extLst>
            </p:cNvPr>
            <p:cNvGrpSpPr/>
            <p:nvPr/>
          </p:nvGrpSpPr>
          <p:grpSpPr>
            <a:xfrm>
              <a:off x="1441274" y="4086927"/>
              <a:ext cx="5775954" cy="886162"/>
              <a:chOff x="6751979" y="1666120"/>
              <a:chExt cx="5775954" cy="886162"/>
            </a:xfrm>
          </p:grpSpPr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886B730-D2CF-418A-9F4E-80676A8BB117}"/>
                  </a:ext>
                </a:extLst>
              </p:cNvPr>
              <p:cNvSpPr txBox="1"/>
              <p:nvPr/>
            </p:nvSpPr>
            <p:spPr>
              <a:xfrm>
                <a:off x="6770451" y="2090617"/>
                <a:ext cx="575748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altLang="ko-KR" sz="1200" dirty="0">
                    <a:solidFill>
                      <a:schemeClr val="bg1"/>
                    </a:solidFill>
                    <a:cs typeface="Arial" pitchFamily="34" charset="0"/>
                  </a:rPr>
                  <a:t>Suboptimal plant choices result in resource inefficiencies, leading to increased costs, reduced yields, and environmental impact.</a:t>
                </a:r>
                <a:endParaRPr lang="en-US" altLang="ko-KR" sz="1200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2BB5561-E297-4153-99F6-535280286ABF}"/>
                  </a:ext>
                </a:extLst>
              </p:cNvPr>
              <p:cNvSpPr txBox="1"/>
              <p:nvPr/>
            </p:nvSpPr>
            <p:spPr>
              <a:xfrm>
                <a:off x="6751979" y="1666120"/>
                <a:ext cx="4507692" cy="461665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sz="2400" b="1" dirty="0">
                    <a:solidFill>
                      <a:schemeClr val="bg1"/>
                    </a:solidFill>
                    <a:cs typeface="Arial" pitchFamily="34" charset="0"/>
                  </a:rPr>
                  <a:t>Resource Inefficiencies</a:t>
                </a:r>
                <a:endParaRPr lang="ko-KR" altLang="en-US" sz="24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333848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E442CD5-E887-4BC0-A447-2C9BD87CCF6D}"/>
              </a:ext>
            </a:extLst>
          </p:cNvPr>
          <p:cNvSpPr txBox="1"/>
          <p:nvPr/>
        </p:nvSpPr>
        <p:spPr>
          <a:xfrm>
            <a:off x="623380" y="447851"/>
            <a:ext cx="5540029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cs typeface="Arial" pitchFamily="34" charset="0"/>
              </a:rPr>
              <a:t>Infographic Style</a:t>
            </a:r>
            <a:endParaRPr lang="ko-KR" altLang="en-US" sz="5400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FE0594-7994-FFB2-2F80-DF2D71BC2BF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408" y="2082197"/>
            <a:ext cx="9397184" cy="43279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0DC338C-F3A5-FEF2-E5C4-C298F02EB4E7}"/>
              </a:ext>
            </a:extLst>
          </p:cNvPr>
          <p:cNvSpPr txBox="1"/>
          <p:nvPr/>
        </p:nvSpPr>
        <p:spPr>
          <a:xfrm>
            <a:off x="1328086" y="689004"/>
            <a:ext cx="9670646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sz="4400" b="1" dirty="0">
                <a:cs typeface="Arial" pitchFamily="34" charset="0"/>
              </a:rPr>
              <a:t>Context diagram for the business</a:t>
            </a:r>
            <a:endParaRPr lang="ko-KR" altLang="en-US" sz="4400" b="1" dirty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24019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6401679" y="1892618"/>
            <a:ext cx="5322082" cy="3072764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Conceptual framework and Hypothesis 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72AD846A-3BFD-4A2F-3C1F-FD4D7FCB1B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851" y="579864"/>
            <a:ext cx="5322082" cy="5698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3118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Hypothesis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737D9F-9FE2-8690-5972-3BADF490B26B}"/>
              </a:ext>
            </a:extLst>
          </p:cNvPr>
          <p:cNvSpPr txBox="1"/>
          <p:nvPr/>
        </p:nvSpPr>
        <p:spPr>
          <a:xfrm>
            <a:off x="410067" y="1426141"/>
            <a:ext cx="11400120" cy="48541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n-GB" sz="16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Hypothesis 1: There is a significant relationship between NPK levels and the optimal plant growth across varying soil compositions.</a:t>
            </a:r>
            <a:endParaRPr lang="en-GB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n-GB" sz="16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Hypothesis 2: Temperature variations significantly impact the choice of optimal plants to grow, moderated by soil composition.</a:t>
            </a:r>
            <a:endParaRPr lang="en-GB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n-GB" sz="16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Hypothesis 3: Humidity levels play a crucial role in determining the ideal plant species for cultivation, considering different soil compositions.</a:t>
            </a:r>
            <a:endParaRPr lang="en-GB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n-GB" sz="16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Hypothesis 4: pH levels significantly influence the selection of plants for optimal growth, contingent on soil composition.</a:t>
            </a:r>
            <a:endParaRPr lang="en-GB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n-GB" sz="16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Hypothesis 5: Rainfall patterns have a significant effect on the choice of plants best suited for growth, moderated by soil composition. </a:t>
            </a:r>
            <a:endParaRPr lang="en-GB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n-GB" sz="16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Hypothesis 6: There is an interaction effect between NPK levels and soil composition on determining the optimal plant species for cultivation.</a:t>
            </a:r>
            <a:endParaRPr lang="en-GB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n-GB" sz="16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Hypothesis 7: Interaction between temperature and soil composition significantly influences the choice of plants suitable for growth.</a:t>
            </a:r>
            <a:endParaRPr lang="en-GB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n-GB" sz="16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Hypothesis 8: Humidity levels interact with soil composition to impact the selection of optimal plants for cultivation.</a:t>
            </a:r>
            <a:endParaRPr lang="en-GB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n-GB" sz="16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Hypothesis 9: pH levels interact with soil composition, affecting the choice of plants best suited for growth.</a:t>
            </a:r>
            <a:endParaRPr lang="en-GB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GB" sz="16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Hypothesis 10: Rainfall patterns interact with soil composition to determine the ideal plant species for cultivation. </a:t>
            </a:r>
            <a:endParaRPr lang="en-GB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68260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System Process Workflow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306F60D-6968-4BBA-9991-7F8CDDE50EB0}"/>
              </a:ext>
            </a:extLst>
          </p:cNvPr>
          <p:cNvSpPr/>
          <p:nvPr/>
        </p:nvSpPr>
        <p:spPr>
          <a:xfrm rot="16200000">
            <a:off x="5160474" y="-241428"/>
            <a:ext cx="1871053" cy="121919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cs typeface="Arial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DCC9B36-F2EA-8A82-AC02-7C0AA086C1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9215" y="1718651"/>
            <a:ext cx="8333570" cy="254549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10A89D4-CB81-4DC8-6CED-30536B5FB0ED}"/>
              </a:ext>
            </a:extLst>
          </p:cNvPr>
          <p:cNvSpPr txBox="1"/>
          <p:nvPr/>
        </p:nvSpPr>
        <p:spPr>
          <a:xfrm>
            <a:off x="269559" y="5254406"/>
            <a:ext cx="116528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dirty="0">
                <a:solidFill>
                  <a:schemeClr val="bg1"/>
                </a:solidFill>
              </a:rPr>
              <a:t>The system processing workflow for the Plant Growth Prediction System involves a comprehensive set of procedures designed to handle data collection, preprocessing, model development, evaluation, and insights derivation. These sequential steps provide a structured framework for the project, facilitating the progression of tasks essential to predicting optimal plant growth based on various environmental factors.</a:t>
            </a:r>
          </a:p>
        </p:txBody>
      </p:sp>
    </p:spTree>
    <p:extLst>
      <p:ext uri="{BB962C8B-B14F-4D97-AF65-F5344CB8AC3E}">
        <p14:creationId xmlns:p14="http://schemas.microsoft.com/office/powerpoint/2010/main" val="19625098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23529" y="551381"/>
            <a:ext cx="11573197" cy="724247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/>
              <a:t>Architecture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F4BC7453-F007-D2A3-EF50-5199CA529E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4979" y="1636349"/>
            <a:ext cx="7982041" cy="402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7591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4B079E36-9E6C-4A0F-3985-F770138BA312}"/>
              </a:ext>
            </a:extLst>
          </p:cNvPr>
          <p:cNvSpPr/>
          <p:nvPr/>
        </p:nvSpPr>
        <p:spPr>
          <a:xfrm>
            <a:off x="5558757" y="-1"/>
            <a:ext cx="6813044" cy="6858001"/>
          </a:xfrm>
          <a:prstGeom prst="rect">
            <a:avLst/>
          </a:prstGeom>
          <a:solidFill>
            <a:schemeClr val="dk1">
              <a:alpha val="38000"/>
            </a:schemeClr>
          </a:solidFill>
          <a:effectLst>
            <a:outerShdw blurRad="50800" dist="50800" dir="5400000" algn="ctr" rotWithShape="0">
              <a:srgbClr val="000000"/>
            </a:outerShdw>
          </a:effectLst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76F4900-7FD1-1174-68D4-3DB6AA50318F}"/>
              </a:ext>
            </a:extLst>
          </p:cNvPr>
          <p:cNvSpPr/>
          <p:nvPr/>
        </p:nvSpPr>
        <p:spPr>
          <a:xfrm>
            <a:off x="-1" y="-1"/>
            <a:ext cx="5558757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CAC9AC6-7B96-613A-1208-1586D048F7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479" y="75907"/>
            <a:ext cx="5206455" cy="678209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898C4EB-683B-B9D0-742A-96C222D46381}"/>
              </a:ext>
            </a:extLst>
          </p:cNvPr>
          <p:cNvSpPr/>
          <p:nvPr/>
        </p:nvSpPr>
        <p:spPr>
          <a:xfrm rot="16200000">
            <a:off x="6058046" y="724046"/>
            <a:ext cx="75907" cy="121919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cs typeface="Arial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6A84437-0B7F-CB0C-CCF8-E906C6E97E73}"/>
              </a:ext>
            </a:extLst>
          </p:cNvPr>
          <p:cNvSpPr/>
          <p:nvPr/>
        </p:nvSpPr>
        <p:spPr>
          <a:xfrm rot="16200000">
            <a:off x="6058045" y="-6058046"/>
            <a:ext cx="75907" cy="121919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cs typeface="Arial" pitchFamily="3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7109FC8-0C84-AE09-5B67-3E4CC767F75F}"/>
              </a:ext>
            </a:extLst>
          </p:cNvPr>
          <p:cNvGrpSpPr/>
          <p:nvPr/>
        </p:nvGrpSpPr>
        <p:grpSpPr>
          <a:xfrm>
            <a:off x="6061947" y="387067"/>
            <a:ext cx="5957904" cy="646331"/>
            <a:chOff x="5682805" y="911172"/>
            <a:chExt cx="5957904" cy="646331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2083FAB3-5060-7A20-7A3E-9F5762F4E1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82805" y="948514"/>
              <a:ext cx="571646" cy="5716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31CBB56-E8DD-6B7C-CF81-E818FBE7020B}"/>
                </a:ext>
              </a:extLst>
            </p:cNvPr>
            <p:cNvSpPr txBox="1"/>
            <p:nvPr/>
          </p:nvSpPr>
          <p:spPr>
            <a:xfrm>
              <a:off x="6434254" y="911172"/>
              <a:ext cx="520645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chemeClr val="bg1"/>
                  </a:solidFill>
                </a:rPr>
                <a:t>Frontend Web app communicate with backend using API services.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63C3BE7-37DD-F14A-D69C-ED098F5ECCF5}"/>
              </a:ext>
            </a:extLst>
          </p:cNvPr>
          <p:cNvGrpSpPr/>
          <p:nvPr/>
        </p:nvGrpSpPr>
        <p:grpSpPr>
          <a:xfrm>
            <a:off x="6061947" y="4467025"/>
            <a:ext cx="5957904" cy="646331"/>
            <a:chOff x="5682805" y="3697586"/>
            <a:chExt cx="5957904" cy="646331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0CA8C4C8-7F7E-7A6B-0B1B-BEB168CECFF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82805" y="3747196"/>
              <a:ext cx="571646" cy="5716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8CBED1A-AE74-CE70-78B3-9D154B270D6C}"/>
                </a:ext>
              </a:extLst>
            </p:cNvPr>
            <p:cNvSpPr txBox="1"/>
            <p:nvPr/>
          </p:nvSpPr>
          <p:spPr>
            <a:xfrm>
              <a:off x="6434254" y="3697586"/>
              <a:ext cx="520645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chemeClr val="bg1"/>
                  </a:solidFill>
                </a:rPr>
                <a:t>Backend and IoT device communicate with HTTP request.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204A2A9-BF01-83CC-F726-F9BD6236EC4D}"/>
              </a:ext>
            </a:extLst>
          </p:cNvPr>
          <p:cNvGrpSpPr/>
          <p:nvPr/>
        </p:nvGrpSpPr>
        <p:grpSpPr>
          <a:xfrm>
            <a:off x="6347770" y="1265340"/>
            <a:ext cx="4817361" cy="1477328"/>
            <a:chOff x="6356161" y="1877729"/>
            <a:chExt cx="4817361" cy="1477328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980312A5-08EF-5982-6840-A652813464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56161" y="1901778"/>
              <a:ext cx="267629" cy="2676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148A3CC-2BF2-2E38-868D-3306AA86F7D9}"/>
                </a:ext>
              </a:extLst>
            </p:cNvPr>
            <p:cNvSpPr txBox="1"/>
            <p:nvPr/>
          </p:nvSpPr>
          <p:spPr>
            <a:xfrm>
              <a:off x="6737759" y="1877729"/>
              <a:ext cx="4435763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>
                  <a:solidFill>
                    <a:schemeClr val="bg1"/>
                  </a:solidFill>
                </a:rPr>
                <a:t>Frontend</a:t>
              </a:r>
              <a:endParaRPr lang="en-GB" dirty="0">
                <a:solidFill>
                  <a:schemeClr val="bg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dirty="0">
                  <a:solidFill>
                    <a:schemeClr val="bg1"/>
                  </a:solidFill>
                </a:rPr>
                <a:t>Router Layer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dirty="0">
                  <a:solidFill>
                    <a:schemeClr val="bg1"/>
                  </a:solidFill>
                </a:rPr>
                <a:t>UI Layer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dirty="0">
                  <a:solidFill>
                    <a:schemeClr val="bg1"/>
                  </a:solidFill>
                </a:rPr>
                <a:t>Components Layer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dirty="0">
                  <a:solidFill>
                    <a:schemeClr val="bg1"/>
                  </a:solidFill>
                </a:rPr>
                <a:t>API Layer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C9E03D7-EED4-805A-EC71-37ED213860D9}"/>
              </a:ext>
            </a:extLst>
          </p:cNvPr>
          <p:cNvGrpSpPr/>
          <p:nvPr/>
        </p:nvGrpSpPr>
        <p:grpSpPr>
          <a:xfrm>
            <a:off x="6347770" y="5322956"/>
            <a:ext cx="4817361" cy="1200329"/>
            <a:chOff x="6356161" y="1877729"/>
            <a:chExt cx="4817361" cy="1200329"/>
          </a:xfrm>
        </p:grpSpPr>
        <p:pic>
          <p:nvPicPr>
            <p:cNvPr id="13" name="Picture 6">
              <a:extLst>
                <a:ext uri="{FF2B5EF4-FFF2-40B4-BE49-F238E27FC236}">
                  <a16:creationId xmlns:a16="http://schemas.microsoft.com/office/drawing/2014/main" id="{22FB2BEC-9674-C027-CD51-68B1184A058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56161" y="1901778"/>
              <a:ext cx="267629" cy="2676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9BAB54F-1561-A7FB-B160-8A2D656D6B64}"/>
                </a:ext>
              </a:extLst>
            </p:cNvPr>
            <p:cNvSpPr txBox="1"/>
            <p:nvPr/>
          </p:nvSpPr>
          <p:spPr>
            <a:xfrm>
              <a:off x="6737759" y="1877729"/>
              <a:ext cx="4435763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>
                  <a:solidFill>
                    <a:schemeClr val="bg1"/>
                  </a:solidFill>
                </a:rPr>
                <a:t>IoT Device</a:t>
              </a:r>
              <a:endParaRPr lang="en-GB" dirty="0">
                <a:solidFill>
                  <a:schemeClr val="bg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dirty="0">
                  <a:solidFill>
                    <a:schemeClr val="bg1"/>
                  </a:solidFill>
                </a:rPr>
                <a:t>Microcontroller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dirty="0">
                  <a:solidFill>
                    <a:schemeClr val="bg1"/>
                  </a:solidFill>
                </a:rPr>
                <a:t>Sensors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dirty="0">
                  <a:solidFill>
                    <a:schemeClr val="bg1"/>
                  </a:solidFill>
                </a:rPr>
                <a:t>OLED Display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5F8075D-E870-09A2-6923-6F5173420226}"/>
              </a:ext>
            </a:extLst>
          </p:cNvPr>
          <p:cNvGrpSpPr/>
          <p:nvPr/>
        </p:nvGrpSpPr>
        <p:grpSpPr>
          <a:xfrm>
            <a:off x="6347770" y="2870494"/>
            <a:ext cx="4817361" cy="1200329"/>
            <a:chOff x="6356161" y="1877729"/>
            <a:chExt cx="4817361" cy="1200329"/>
          </a:xfrm>
        </p:grpSpPr>
        <p:pic>
          <p:nvPicPr>
            <p:cNvPr id="16" name="Picture 6">
              <a:extLst>
                <a:ext uri="{FF2B5EF4-FFF2-40B4-BE49-F238E27FC236}">
                  <a16:creationId xmlns:a16="http://schemas.microsoft.com/office/drawing/2014/main" id="{D9C20C71-102A-A38B-8C8A-17C979E965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56161" y="1901778"/>
              <a:ext cx="267629" cy="2676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949D4E1-C6FF-887B-F6A7-CA787060DF36}"/>
                </a:ext>
              </a:extLst>
            </p:cNvPr>
            <p:cNvSpPr txBox="1"/>
            <p:nvPr/>
          </p:nvSpPr>
          <p:spPr>
            <a:xfrm>
              <a:off x="6737759" y="1877729"/>
              <a:ext cx="4435763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>
                  <a:solidFill>
                    <a:schemeClr val="bg1"/>
                  </a:solidFill>
                </a:rPr>
                <a:t>Backend</a:t>
              </a:r>
              <a:endParaRPr lang="en-GB" dirty="0">
                <a:solidFill>
                  <a:schemeClr val="bg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dirty="0">
                  <a:solidFill>
                    <a:schemeClr val="bg1"/>
                  </a:solidFill>
                </a:rPr>
                <a:t>Router Layer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dirty="0">
                  <a:solidFill>
                    <a:schemeClr val="bg1"/>
                  </a:solidFill>
                </a:rPr>
                <a:t>Service Layer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dirty="0">
                  <a:solidFill>
                    <a:schemeClr val="bg1"/>
                  </a:solidFill>
                </a:rPr>
                <a:t>Data Access Layer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451979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7000" r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C93F488D-CDAA-70C8-38F3-CA5A82045AFA}"/>
              </a:ext>
            </a:extLst>
          </p:cNvPr>
          <p:cNvGrpSpPr/>
          <p:nvPr/>
        </p:nvGrpSpPr>
        <p:grpSpPr>
          <a:xfrm>
            <a:off x="1055915" y="2530929"/>
            <a:ext cx="10080171" cy="1796142"/>
            <a:chOff x="1055914" y="2569029"/>
            <a:chExt cx="10080171" cy="1796142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063DA7D9-DC03-4778-07F8-DDDEB1FC050A}"/>
                </a:ext>
              </a:extLst>
            </p:cNvPr>
            <p:cNvSpPr/>
            <p:nvPr/>
          </p:nvSpPr>
          <p:spPr>
            <a:xfrm>
              <a:off x="1055914" y="2569029"/>
              <a:ext cx="10080171" cy="1796142"/>
            </a:xfrm>
            <a:prstGeom prst="rect">
              <a:avLst/>
            </a:prstGeom>
            <a:solidFill>
              <a:schemeClr val="accent6">
                <a:alpha val="74000"/>
              </a:schemeClr>
            </a:solidFill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F691C40-340A-44BC-A6B3-C3A20A9ED913}"/>
                </a:ext>
              </a:extLst>
            </p:cNvPr>
            <p:cNvSpPr txBox="1"/>
            <p:nvPr/>
          </p:nvSpPr>
          <p:spPr>
            <a:xfrm>
              <a:off x="4054248" y="2969496"/>
              <a:ext cx="4083503" cy="99520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5867" dirty="0">
                  <a:solidFill>
                    <a:schemeClr val="bg1"/>
                  </a:solidFill>
                  <a:cs typeface="Arial" pitchFamily="34" charset="0"/>
                </a:rPr>
                <a:t>Thank You</a:t>
              </a:r>
              <a:endParaRPr lang="ko-KR" altLang="en-US" sz="5867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82224218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mobil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282BE"/>
      </a:accent1>
      <a:accent2>
        <a:srgbClr val="28608C"/>
      </a:accent2>
      <a:accent3>
        <a:srgbClr val="262626"/>
      </a:accent3>
      <a:accent4>
        <a:srgbClr val="3282BE"/>
      </a:accent4>
      <a:accent5>
        <a:srgbClr val="28608C"/>
      </a:accent5>
      <a:accent6>
        <a:srgbClr val="262626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mobil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282BE"/>
      </a:accent1>
      <a:accent2>
        <a:srgbClr val="28608C"/>
      </a:accent2>
      <a:accent3>
        <a:srgbClr val="262626"/>
      </a:accent3>
      <a:accent4>
        <a:srgbClr val="3282BE"/>
      </a:accent4>
      <a:accent5>
        <a:srgbClr val="28608C"/>
      </a:accent5>
      <a:accent6>
        <a:srgbClr val="262626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SOCIAL MEDI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282BE"/>
      </a:accent1>
      <a:accent2>
        <a:srgbClr val="28608C"/>
      </a:accent2>
      <a:accent3>
        <a:srgbClr val="262626"/>
      </a:accent3>
      <a:accent4>
        <a:srgbClr val="3282BE"/>
      </a:accent4>
      <a:accent5>
        <a:srgbClr val="28608C"/>
      </a:accent5>
      <a:accent6>
        <a:srgbClr val="262626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4162</TotalTime>
  <Words>424</Words>
  <Application>Microsoft Office PowerPoint</Application>
  <PresentationFormat>Widescreen</PresentationFormat>
  <Paragraphs>42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Arial</vt:lpstr>
      <vt:lpstr>Calibri</vt:lpstr>
      <vt:lpstr>Symbol</vt:lpstr>
      <vt:lpstr>Times New Roman</vt:lpstr>
      <vt:lpstr>Cover and End Slide Master</vt:lpstr>
      <vt:lpstr>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Allppt.com;Googleslidesppt.com</dc:creator>
  <cp:lastModifiedBy>Sahan Dinuka</cp:lastModifiedBy>
  <cp:revision>141</cp:revision>
  <dcterms:created xsi:type="dcterms:W3CDTF">2018-04-24T17:14:44Z</dcterms:created>
  <dcterms:modified xsi:type="dcterms:W3CDTF">2024-01-17T16:09:40Z</dcterms:modified>
</cp:coreProperties>
</file>